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notesSlides/notesSlide1.xml" ContentType="application/vnd.openxmlformats-officedocument.presentationml.notesSlide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59" r:id="rId3"/>
    <p:sldId id="280" r:id="rId4"/>
    <p:sldId id="281" r:id="rId5"/>
    <p:sldId id="282" r:id="rId6"/>
    <p:sldId id="283" r:id="rId7"/>
    <p:sldId id="274" r:id="rId8"/>
    <p:sldId id="275" r:id="rId9"/>
    <p:sldId id="308" r:id="rId10"/>
    <p:sldId id="284" r:id="rId11"/>
    <p:sldId id="285" r:id="rId12"/>
    <p:sldId id="296" r:id="rId13"/>
    <p:sldId id="297" r:id="rId14"/>
    <p:sldId id="298" r:id="rId15"/>
    <p:sldId id="299" r:id="rId16"/>
    <p:sldId id="301" r:id="rId17"/>
    <p:sldId id="300" r:id="rId18"/>
    <p:sldId id="256" r:id="rId19"/>
    <p:sldId id="287" r:id="rId20"/>
    <p:sldId id="289" r:id="rId21"/>
    <p:sldId id="291" r:id="rId22"/>
    <p:sldId id="303" r:id="rId23"/>
    <p:sldId id="304" r:id="rId24"/>
    <p:sldId id="295" r:id="rId25"/>
    <p:sldId id="30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8F1F3-9161-9943-B4F5-ADA084F3D58A}" v="342" dt="2025-11-19T05:15:54.198"/>
    <p1510:client id="{E1667CF2-DF71-2C42-8614-98256A905445}" v="132" dt="2025-11-19T05:24:18.734"/>
    <p1510:client id="{E5BC1A9D-2328-6142-90E6-911274280EBA}" v="78" dt="2025-11-19T04:55:31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9"/>
    <p:restoredTop sz="94715"/>
  </p:normalViewPr>
  <p:slideViewPr>
    <p:cSldViewPr snapToGrid="0">
      <p:cViewPr varScale="1">
        <p:scale>
          <a:sx n="120" d="100"/>
          <a:sy n="120" d="100"/>
        </p:scale>
        <p:origin x="192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entes-Cabrera, Miguel" userId="1bb9fb8f-7ff7-4823-9c46-dbbc0dc47453" providerId="ADAL" clId="{E17B9801-FBC4-5B7A-B542-4E45778DD8D6}"/>
    <pc:docChg chg="custSel addSld delSld modSld">
      <pc:chgData name="Fuentes-Cabrera, Miguel" userId="1bb9fb8f-7ff7-4823-9c46-dbbc0dc47453" providerId="ADAL" clId="{E17B9801-FBC4-5B7A-B542-4E45778DD8D6}" dt="2025-11-19T05:24:18.734" v="131" actId="13926"/>
      <pc:docMkLst>
        <pc:docMk/>
      </pc:docMkLst>
      <pc:sldChg chg="addSp modSp add mod">
        <pc:chgData name="Fuentes-Cabrera, Miguel" userId="1bb9fb8f-7ff7-4823-9c46-dbbc0dc47453" providerId="ADAL" clId="{E17B9801-FBC4-5B7A-B542-4E45778DD8D6}" dt="2025-11-19T05:24:18.734" v="131" actId="13926"/>
        <pc:sldMkLst>
          <pc:docMk/>
          <pc:sldMk cId="1454129464" sldId="274"/>
        </pc:sldMkLst>
        <pc:spChg chg="add mod">
          <ac:chgData name="Fuentes-Cabrera, Miguel" userId="1bb9fb8f-7ff7-4823-9c46-dbbc0dc47453" providerId="ADAL" clId="{E17B9801-FBC4-5B7A-B542-4E45778DD8D6}" dt="2025-11-19T05:24:18.734" v="131" actId="13926"/>
          <ac:spMkLst>
            <pc:docMk/>
            <pc:sldMk cId="1454129464" sldId="274"/>
            <ac:spMk id="2" creationId="{DF96CB2B-6665-D143-B1CB-F6BB213DF754}"/>
          </ac:spMkLst>
        </pc:spChg>
      </pc:sldChg>
      <pc:sldChg chg="add">
        <pc:chgData name="Fuentes-Cabrera, Miguel" userId="1bb9fb8f-7ff7-4823-9c46-dbbc0dc47453" providerId="ADAL" clId="{E17B9801-FBC4-5B7A-B542-4E45778DD8D6}" dt="2025-11-19T05:23:04.286" v="68"/>
        <pc:sldMkLst>
          <pc:docMk/>
          <pc:sldMk cId="527852258" sldId="275"/>
        </pc:sldMkLst>
      </pc:sldChg>
      <pc:sldChg chg="del">
        <pc:chgData name="Fuentes-Cabrera, Miguel" userId="1bb9fb8f-7ff7-4823-9c46-dbbc0dc47453" providerId="ADAL" clId="{E17B9801-FBC4-5B7A-B542-4E45778DD8D6}" dt="2025-11-19T05:13:37.200" v="66" actId="2696"/>
        <pc:sldMkLst>
          <pc:docMk/>
          <pc:sldMk cId="2067429365" sldId="292"/>
        </pc:sldMkLst>
      </pc:sldChg>
      <pc:sldChg chg="del">
        <pc:chgData name="Fuentes-Cabrera, Miguel" userId="1bb9fb8f-7ff7-4823-9c46-dbbc0dc47453" providerId="ADAL" clId="{E17B9801-FBC4-5B7A-B542-4E45778DD8D6}" dt="2025-11-19T05:13:33.901" v="65" actId="2696"/>
        <pc:sldMkLst>
          <pc:docMk/>
          <pc:sldMk cId="4010180538" sldId="294"/>
        </pc:sldMkLst>
      </pc:sldChg>
      <pc:sldChg chg="addSp delSp modSp mod">
        <pc:chgData name="Fuentes-Cabrera, Miguel" userId="1bb9fb8f-7ff7-4823-9c46-dbbc0dc47453" providerId="ADAL" clId="{E17B9801-FBC4-5B7A-B542-4E45778DD8D6}" dt="2025-11-19T05:14:31.508" v="67" actId="478"/>
        <pc:sldMkLst>
          <pc:docMk/>
          <pc:sldMk cId="412098264" sldId="304"/>
        </pc:sldMkLst>
        <pc:spChg chg="add mod">
          <ac:chgData name="Fuentes-Cabrera, Miguel" userId="1bb9fb8f-7ff7-4823-9c46-dbbc0dc47453" providerId="ADAL" clId="{E17B9801-FBC4-5B7A-B542-4E45778DD8D6}" dt="2025-11-19T05:12:26.553" v="63" actId="1076"/>
          <ac:spMkLst>
            <pc:docMk/>
            <pc:sldMk cId="412098264" sldId="304"/>
            <ac:spMk id="2" creationId="{21F0BA68-91B7-64B0-02E0-048B65EE9751}"/>
          </ac:spMkLst>
        </pc:spChg>
        <pc:inkChg chg="mod">
          <ac:chgData name="Fuentes-Cabrera, Miguel" userId="1bb9fb8f-7ff7-4823-9c46-dbbc0dc47453" providerId="ADAL" clId="{E17B9801-FBC4-5B7A-B542-4E45778DD8D6}" dt="2025-11-19T05:12:34.591" v="64" actId="1076"/>
          <ac:inkMkLst>
            <pc:docMk/>
            <pc:sldMk cId="412098264" sldId="304"/>
            <ac:inkMk id="49" creationId="{2FD1631D-C87B-CCF0-DE73-A5354059CEDD}"/>
          </ac:inkMkLst>
        </pc:inkChg>
        <pc:inkChg chg="mod">
          <ac:chgData name="Fuentes-Cabrera, Miguel" userId="1bb9fb8f-7ff7-4823-9c46-dbbc0dc47453" providerId="ADAL" clId="{E17B9801-FBC4-5B7A-B542-4E45778DD8D6}" dt="2025-11-19T05:12:34.591" v="64" actId="1076"/>
          <ac:inkMkLst>
            <pc:docMk/>
            <pc:sldMk cId="412098264" sldId="304"/>
            <ac:inkMk id="67" creationId="{74635D3A-FD28-433A-3801-72173148536F}"/>
          </ac:inkMkLst>
        </pc:inkChg>
        <pc:inkChg chg="mod">
          <ac:chgData name="Fuentes-Cabrera, Miguel" userId="1bb9fb8f-7ff7-4823-9c46-dbbc0dc47453" providerId="ADAL" clId="{E17B9801-FBC4-5B7A-B542-4E45778DD8D6}" dt="2025-11-19T05:12:34.591" v="64" actId="1076"/>
          <ac:inkMkLst>
            <pc:docMk/>
            <pc:sldMk cId="412098264" sldId="304"/>
            <ac:inkMk id="73" creationId="{E35CE0D5-0750-C165-53F0-8DB9938623A7}"/>
          </ac:inkMkLst>
        </pc:inkChg>
        <pc:inkChg chg="mod">
          <ac:chgData name="Fuentes-Cabrera, Miguel" userId="1bb9fb8f-7ff7-4823-9c46-dbbc0dc47453" providerId="ADAL" clId="{E17B9801-FBC4-5B7A-B542-4E45778DD8D6}" dt="2025-11-19T05:12:34.591" v="64" actId="1076"/>
          <ac:inkMkLst>
            <pc:docMk/>
            <pc:sldMk cId="412098264" sldId="304"/>
            <ac:inkMk id="117" creationId="{63D76DBE-6C64-EED3-F2BD-D18BE34B5983}"/>
          </ac:inkMkLst>
        </pc:inkChg>
        <pc:inkChg chg="del">
          <ac:chgData name="Fuentes-Cabrera, Miguel" userId="1bb9fb8f-7ff7-4823-9c46-dbbc0dc47453" providerId="ADAL" clId="{E17B9801-FBC4-5B7A-B542-4E45778DD8D6}" dt="2025-11-19T05:14:31.508" v="67" actId="478"/>
          <ac:inkMkLst>
            <pc:docMk/>
            <pc:sldMk cId="412098264" sldId="304"/>
            <ac:inkMk id="147" creationId="{1862A4EF-12F4-022B-9298-B9FFDC27DCD8}"/>
          </ac:inkMkLst>
        </pc:inkChg>
        <pc:inkChg chg="mod">
          <ac:chgData name="Fuentes-Cabrera, Miguel" userId="1bb9fb8f-7ff7-4823-9c46-dbbc0dc47453" providerId="ADAL" clId="{E17B9801-FBC4-5B7A-B542-4E45778DD8D6}" dt="2025-11-19T05:12:34.591" v="64" actId="1076"/>
          <ac:inkMkLst>
            <pc:docMk/>
            <pc:sldMk cId="412098264" sldId="304"/>
            <ac:inkMk id="163" creationId="{00259869-BD09-EC89-86C5-000A0CA931C3}"/>
          </ac:inkMkLst>
        </pc:inkChg>
        <pc:inkChg chg="mod">
          <ac:chgData name="Fuentes-Cabrera, Miguel" userId="1bb9fb8f-7ff7-4823-9c46-dbbc0dc47453" providerId="ADAL" clId="{E17B9801-FBC4-5B7A-B542-4E45778DD8D6}" dt="2025-11-19T05:12:34.591" v="64" actId="1076"/>
          <ac:inkMkLst>
            <pc:docMk/>
            <pc:sldMk cId="412098264" sldId="304"/>
            <ac:inkMk id="187" creationId="{A2D78091-8F4F-AF67-7468-11CA4D84BA01}"/>
          </ac:inkMkLst>
        </pc:inkChg>
        <pc:inkChg chg="mod">
          <ac:chgData name="Fuentes-Cabrera, Miguel" userId="1bb9fb8f-7ff7-4823-9c46-dbbc0dc47453" providerId="ADAL" clId="{E17B9801-FBC4-5B7A-B542-4E45778DD8D6}" dt="2025-11-19T05:12:34.591" v="64" actId="1076"/>
          <ac:inkMkLst>
            <pc:docMk/>
            <pc:sldMk cId="412098264" sldId="304"/>
            <ac:inkMk id="211" creationId="{4EA9D231-7DF4-18DB-F09D-4A0B22DFA6D4}"/>
          </ac:inkMkLst>
        </pc:inkChg>
        <pc:inkChg chg="mod">
          <ac:chgData name="Fuentes-Cabrera, Miguel" userId="1bb9fb8f-7ff7-4823-9c46-dbbc0dc47453" providerId="ADAL" clId="{E17B9801-FBC4-5B7A-B542-4E45778DD8D6}" dt="2025-11-19T05:12:34.591" v="64" actId="1076"/>
          <ac:inkMkLst>
            <pc:docMk/>
            <pc:sldMk cId="412098264" sldId="304"/>
            <ac:inkMk id="219" creationId="{ECC01900-66F6-9EB7-BA2B-78CB3310ED83}"/>
          </ac:inkMkLst>
        </pc:inkChg>
        <pc:inkChg chg="mod">
          <ac:chgData name="Fuentes-Cabrera, Miguel" userId="1bb9fb8f-7ff7-4823-9c46-dbbc0dc47453" providerId="ADAL" clId="{E17B9801-FBC4-5B7A-B542-4E45778DD8D6}" dt="2025-11-19T05:12:34.591" v="64" actId="1076"/>
          <ac:inkMkLst>
            <pc:docMk/>
            <pc:sldMk cId="412098264" sldId="304"/>
            <ac:inkMk id="226" creationId="{D28D1BA8-32A1-4E17-0ADC-EDEAF0887EEF}"/>
          </ac:inkMkLst>
        </pc:inkChg>
        <pc:inkChg chg="mod">
          <ac:chgData name="Fuentes-Cabrera, Miguel" userId="1bb9fb8f-7ff7-4823-9c46-dbbc0dc47453" providerId="ADAL" clId="{E17B9801-FBC4-5B7A-B542-4E45778DD8D6}" dt="2025-11-19T05:12:34.591" v="64" actId="1076"/>
          <ac:inkMkLst>
            <pc:docMk/>
            <pc:sldMk cId="412098264" sldId="304"/>
            <ac:inkMk id="257" creationId="{1B2BD2C7-3925-93F8-2AB0-F07A2F0EEC8A}"/>
          </ac:inkMkLst>
        </pc:inkChg>
      </pc:sldChg>
      <pc:sldChg chg="add">
        <pc:chgData name="Fuentes-Cabrera, Miguel" userId="1bb9fb8f-7ff7-4823-9c46-dbbc0dc47453" providerId="ADAL" clId="{E17B9801-FBC4-5B7A-B542-4E45778DD8D6}" dt="2025-11-19T05:23:04.286" v="68"/>
        <pc:sldMkLst>
          <pc:docMk/>
          <pc:sldMk cId="154301176" sldId="308"/>
        </pc:sldMkLst>
      </pc:sldChg>
    </pc:docChg>
  </pc:docChgLst>
  <pc:docChgLst>
    <pc:chgData name="Fuentes-Cabrera, Miguel" userId="1bb9fb8f-7ff7-4823-9c46-dbbc0dc47453" providerId="ADAL" clId="{D16B89D3-8BA8-4A70-AE12-51DA2A171821}"/>
    <pc:docChg chg="undo custSel modSld">
      <pc:chgData name="Fuentes-Cabrera, Miguel" userId="1bb9fb8f-7ff7-4823-9c46-dbbc0dc47453" providerId="ADAL" clId="{D16B89D3-8BA8-4A70-AE12-51DA2A171821}" dt="2025-11-19T05:15:54.198" v="341"/>
      <pc:docMkLst>
        <pc:docMk/>
      </pc:docMkLst>
      <pc:sldChg chg="addSp delSp mod">
        <pc:chgData name="Fuentes-Cabrera, Miguel" userId="1bb9fb8f-7ff7-4823-9c46-dbbc0dc47453" providerId="ADAL" clId="{D16B89D3-8BA8-4A70-AE12-51DA2A171821}" dt="2025-11-19T05:08:04.036" v="33"/>
        <pc:sldMkLst>
          <pc:docMk/>
          <pc:sldMk cId="1000215280" sldId="289"/>
        </pc:sldMkLst>
        <pc:inkChg chg="add del">
          <ac:chgData name="Fuentes-Cabrera, Miguel" userId="1bb9fb8f-7ff7-4823-9c46-dbbc0dc47453" providerId="ADAL" clId="{D16B89D3-8BA8-4A70-AE12-51DA2A171821}" dt="2025-11-19T05:07:35.648" v="1"/>
          <ac:inkMkLst>
            <pc:docMk/>
            <pc:sldMk cId="1000215280" sldId="289"/>
            <ac:inkMk id="2" creationId="{44463104-5D0D-2B65-F3F0-AFEC868BDE15}"/>
          </ac:inkMkLst>
        </pc:inkChg>
        <pc:inkChg chg="add del">
          <ac:chgData name="Fuentes-Cabrera, Miguel" userId="1bb9fb8f-7ff7-4823-9c46-dbbc0dc47453" providerId="ADAL" clId="{D16B89D3-8BA8-4A70-AE12-51DA2A171821}" dt="2025-11-19T05:07:51.426" v="22"/>
          <ac:inkMkLst>
            <pc:docMk/>
            <pc:sldMk cId="1000215280" sldId="289"/>
            <ac:inkMk id="6" creationId="{603B5C96-9902-BECE-11B0-B0C57EAA0593}"/>
          </ac:inkMkLst>
        </pc:inkChg>
        <pc:inkChg chg="add">
          <ac:chgData name="Fuentes-Cabrera, Miguel" userId="1bb9fb8f-7ff7-4823-9c46-dbbc0dc47453" providerId="ADAL" clId="{D16B89D3-8BA8-4A70-AE12-51DA2A171821}" dt="2025-11-19T05:07:42.392" v="3"/>
          <ac:inkMkLst>
            <pc:docMk/>
            <pc:sldMk cId="1000215280" sldId="289"/>
            <ac:inkMk id="8" creationId="{7B52B851-B0D9-01E3-2661-A2D4BBBF0297}"/>
          </ac:inkMkLst>
        </pc:inkChg>
        <pc:inkChg chg="add del">
          <ac:chgData name="Fuentes-Cabrera, Miguel" userId="1bb9fb8f-7ff7-4823-9c46-dbbc0dc47453" providerId="ADAL" clId="{D16B89D3-8BA8-4A70-AE12-51DA2A171821}" dt="2025-11-19T05:07:51.426" v="22"/>
          <ac:inkMkLst>
            <pc:docMk/>
            <pc:sldMk cId="1000215280" sldId="289"/>
            <ac:inkMk id="9" creationId="{9E5E320B-BCD5-3FFB-E9AF-9187B1746111}"/>
          </ac:inkMkLst>
        </pc:inkChg>
        <pc:inkChg chg="add del">
          <ac:chgData name="Fuentes-Cabrera, Miguel" userId="1bb9fb8f-7ff7-4823-9c46-dbbc0dc47453" providerId="ADAL" clId="{D16B89D3-8BA8-4A70-AE12-51DA2A171821}" dt="2025-11-19T05:07:51.426" v="22"/>
          <ac:inkMkLst>
            <pc:docMk/>
            <pc:sldMk cId="1000215280" sldId="289"/>
            <ac:inkMk id="10" creationId="{2854B59E-8B54-8A1E-A403-4F030DDC948A}"/>
          </ac:inkMkLst>
        </pc:inkChg>
        <pc:inkChg chg="add del">
          <ac:chgData name="Fuentes-Cabrera, Miguel" userId="1bb9fb8f-7ff7-4823-9c46-dbbc0dc47453" providerId="ADAL" clId="{D16B89D3-8BA8-4A70-AE12-51DA2A171821}" dt="2025-11-19T05:07:51.426" v="22"/>
          <ac:inkMkLst>
            <pc:docMk/>
            <pc:sldMk cId="1000215280" sldId="289"/>
            <ac:inkMk id="11" creationId="{B3FB635A-BBF9-B710-E874-1CD2D6801633}"/>
          </ac:inkMkLst>
        </pc:inkChg>
        <pc:inkChg chg="add del">
          <ac:chgData name="Fuentes-Cabrera, Miguel" userId="1bb9fb8f-7ff7-4823-9c46-dbbc0dc47453" providerId="ADAL" clId="{D16B89D3-8BA8-4A70-AE12-51DA2A171821}" dt="2025-11-19T05:07:51.426" v="22"/>
          <ac:inkMkLst>
            <pc:docMk/>
            <pc:sldMk cId="1000215280" sldId="289"/>
            <ac:inkMk id="12" creationId="{C0561FA1-30AE-F5E0-AE0E-09D8FB004EC2}"/>
          </ac:inkMkLst>
        </pc:inkChg>
        <pc:inkChg chg="add del">
          <ac:chgData name="Fuentes-Cabrera, Miguel" userId="1bb9fb8f-7ff7-4823-9c46-dbbc0dc47453" providerId="ADAL" clId="{D16B89D3-8BA8-4A70-AE12-51DA2A171821}" dt="2025-11-19T05:07:51.426" v="22"/>
          <ac:inkMkLst>
            <pc:docMk/>
            <pc:sldMk cId="1000215280" sldId="289"/>
            <ac:inkMk id="13" creationId="{FC22D8EF-7CCD-5B21-66E2-6E3BA749928A}"/>
          </ac:inkMkLst>
        </pc:inkChg>
        <pc:inkChg chg="add">
          <ac:chgData name="Fuentes-Cabrera, Miguel" userId="1bb9fb8f-7ff7-4823-9c46-dbbc0dc47453" providerId="ADAL" clId="{D16B89D3-8BA8-4A70-AE12-51DA2A171821}" dt="2025-11-19T05:07:44.957" v="9"/>
          <ac:inkMkLst>
            <pc:docMk/>
            <pc:sldMk cId="1000215280" sldId="289"/>
            <ac:inkMk id="14" creationId="{FE5CC718-3F3E-DE33-E38A-2C31B0B5B52D}"/>
          </ac:inkMkLst>
        </pc:inkChg>
        <pc:inkChg chg="add">
          <ac:chgData name="Fuentes-Cabrera, Miguel" userId="1bb9fb8f-7ff7-4823-9c46-dbbc0dc47453" providerId="ADAL" clId="{D16B89D3-8BA8-4A70-AE12-51DA2A171821}" dt="2025-11-19T05:07:45.190" v="10"/>
          <ac:inkMkLst>
            <pc:docMk/>
            <pc:sldMk cId="1000215280" sldId="289"/>
            <ac:inkMk id="15" creationId="{396268D1-3CAE-50AF-92E2-486EA2A7240C}"/>
          </ac:inkMkLst>
        </pc:inkChg>
        <pc:inkChg chg="add del">
          <ac:chgData name="Fuentes-Cabrera, Miguel" userId="1bb9fb8f-7ff7-4823-9c46-dbbc0dc47453" providerId="ADAL" clId="{D16B89D3-8BA8-4A70-AE12-51DA2A171821}" dt="2025-11-19T05:07:51.426" v="22"/>
          <ac:inkMkLst>
            <pc:docMk/>
            <pc:sldMk cId="1000215280" sldId="289"/>
            <ac:inkMk id="16" creationId="{2042FA19-415D-CF6C-5EF8-30088DE3F46F}"/>
          </ac:inkMkLst>
        </pc:inkChg>
        <pc:inkChg chg="add">
          <ac:chgData name="Fuentes-Cabrera, Miguel" userId="1bb9fb8f-7ff7-4823-9c46-dbbc0dc47453" providerId="ADAL" clId="{D16B89D3-8BA8-4A70-AE12-51DA2A171821}" dt="2025-11-19T05:07:46.069" v="12"/>
          <ac:inkMkLst>
            <pc:docMk/>
            <pc:sldMk cId="1000215280" sldId="289"/>
            <ac:inkMk id="17" creationId="{C310B58A-EA38-6F91-3A64-8700E7FAF19B}"/>
          </ac:inkMkLst>
        </pc:inkChg>
        <pc:inkChg chg="add">
          <ac:chgData name="Fuentes-Cabrera, Miguel" userId="1bb9fb8f-7ff7-4823-9c46-dbbc0dc47453" providerId="ADAL" clId="{D16B89D3-8BA8-4A70-AE12-51DA2A171821}" dt="2025-11-19T05:07:46.240" v="13"/>
          <ac:inkMkLst>
            <pc:docMk/>
            <pc:sldMk cId="1000215280" sldId="289"/>
            <ac:inkMk id="18" creationId="{B8E14733-CEBA-81A6-42FF-142A9BD7FDBC}"/>
          </ac:inkMkLst>
        </pc:inkChg>
        <pc:inkChg chg="add del">
          <ac:chgData name="Fuentes-Cabrera, Miguel" userId="1bb9fb8f-7ff7-4823-9c46-dbbc0dc47453" providerId="ADAL" clId="{D16B89D3-8BA8-4A70-AE12-51DA2A171821}" dt="2025-11-19T05:07:51.426" v="22"/>
          <ac:inkMkLst>
            <pc:docMk/>
            <pc:sldMk cId="1000215280" sldId="289"/>
            <ac:inkMk id="19" creationId="{0D17E6DC-CC32-03C7-E954-D212A8E12F01}"/>
          </ac:inkMkLst>
        </pc:inkChg>
        <pc:inkChg chg="add">
          <ac:chgData name="Fuentes-Cabrera, Miguel" userId="1bb9fb8f-7ff7-4823-9c46-dbbc0dc47453" providerId="ADAL" clId="{D16B89D3-8BA8-4A70-AE12-51DA2A171821}" dt="2025-11-19T05:07:47.204" v="15"/>
          <ac:inkMkLst>
            <pc:docMk/>
            <pc:sldMk cId="1000215280" sldId="289"/>
            <ac:inkMk id="20" creationId="{86AF7A0B-3530-AB28-6D09-7EEA328AA63C}"/>
          </ac:inkMkLst>
        </pc:inkChg>
        <pc:inkChg chg="add del">
          <ac:chgData name="Fuentes-Cabrera, Miguel" userId="1bb9fb8f-7ff7-4823-9c46-dbbc0dc47453" providerId="ADAL" clId="{D16B89D3-8BA8-4A70-AE12-51DA2A171821}" dt="2025-11-19T05:07:51.426" v="22"/>
          <ac:inkMkLst>
            <pc:docMk/>
            <pc:sldMk cId="1000215280" sldId="289"/>
            <ac:inkMk id="21" creationId="{9E5A5AA8-35F1-84DC-E7B3-98C6A8FE7067}"/>
          </ac:inkMkLst>
        </pc:inkChg>
        <pc:inkChg chg="add">
          <ac:chgData name="Fuentes-Cabrera, Miguel" userId="1bb9fb8f-7ff7-4823-9c46-dbbc0dc47453" providerId="ADAL" clId="{D16B89D3-8BA8-4A70-AE12-51DA2A171821}" dt="2025-11-19T05:07:48.535" v="17"/>
          <ac:inkMkLst>
            <pc:docMk/>
            <pc:sldMk cId="1000215280" sldId="289"/>
            <ac:inkMk id="22" creationId="{13D9E9D8-50FA-9096-57D0-0584607DF39D}"/>
          </ac:inkMkLst>
        </pc:inkChg>
        <pc:inkChg chg="add del">
          <ac:chgData name="Fuentes-Cabrera, Miguel" userId="1bb9fb8f-7ff7-4823-9c46-dbbc0dc47453" providerId="ADAL" clId="{D16B89D3-8BA8-4A70-AE12-51DA2A171821}" dt="2025-11-19T05:07:54.206" v="24"/>
          <ac:inkMkLst>
            <pc:docMk/>
            <pc:sldMk cId="1000215280" sldId="289"/>
            <ac:inkMk id="23" creationId="{1AAFEA97-3329-5F69-2E01-AFDB865AC0FA}"/>
          </ac:inkMkLst>
        </pc:inkChg>
        <pc:inkChg chg="add del">
          <ac:chgData name="Fuentes-Cabrera, Miguel" userId="1bb9fb8f-7ff7-4823-9c46-dbbc0dc47453" providerId="ADAL" clId="{D16B89D3-8BA8-4A70-AE12-51DA2A171821}" dt="2025-11-19T05:07:52.720" v="23"/>
          <ac:inkMkLst>
            <pc:docMk/>
            <pc:sldMk cId="1000215280" sldId="289"/>
            <ac:inkMk id="24" creationId="{2736DF00-1FD3-A72C-B3C0-4344E5E12182}"/>
          </ac:inkMkLst>
        </pc:inkChg>
        <pc:inkChg chg="add">
          <ac:chgData name="Fuentes-Cabrera, Miguel" userId="1bb9fb8f-7ff7-4823-9c46-dbbc0dc47453" providerId="ADAL" clId="{D16B89D3-8BA8-4A70-AE12-51DA2A171821}" dt="2025-11-19T05:07:49.856" v="20"/>
          <ac:inkMkLst>
            <pc:docMk/>
            <pc:sldMk cId="1000215280" sldId="289"/>
            <ac:inkMk id="25" creationId="{FD7C2160-FCE2-2DEB-B348-7F58B3EF7C9B}"/>
          </ac:inkMkLst>
        </pc:inkChg>
        <pc:inkChg chg="add del reco">
          <ac:chgData name="Fuentes-Cabrera, Miguel" userId="1bb9fb8f-7ff7-4823-9c46-dbbc0dc47453" providerId="ADAL" clId="{D16B89D3-8BA8-4A70-AE12-51DA2A171821}" dt="2025-11-19T05:07:51.426" v="22"/>
          <ac:inkMkLst>
            <pc:docMk/>
            <pc:sldMk cId="1000215280" sldId="289"/>
            <ac:inkMk id="26" creationId="{FD2236C4-A99F-7E0E-8414-575A8186E0A9}"/>
          </ac:inkMkLst>
        </pc:inkChg>
        <pc:inkChg chg="add del">
          <ac:chgData name="Fuentes-Cabrera, Miguel" userId="1bb9fb8f-7ff7-4823-9c46-dbbc0dc47453" providerId="ADAL" clId="{D16B89D3-8BA8-4A70-AE12-51DA2A171821}" dt="2025-11-19T05:08:04.036" v="33"/>
          <ac:inkMkLst>
            <pc:docMk/>
            <pc:sldMk cId="1000215280" sldId="289"/>
            <ac:inkMk id="27" creationId="{A18C46A5-1036-673E-4575-823C7401A2F4}"/>
          </ac:inkMkLst>
        </pc:inkChg>
        <pc:inkChg chg="add del">
          <ac:chgData name="Fuentes-Cabrera, Miguel" userId="1bb9fb8f-7ff7-4823-9c46-dbbc0dc47453" providerId="ADAL" clId="{D16B89D3-8BA8-4A70-AE12-51DA2A171821}" dt="2025-11-19T05:08:04.036" v="33"/>
          <ac:inkMkLst>
            <pc:docMk/>
            <pc:sldMk cId="1000215280" sldId="289"/>
            <ac:inkMk id="28" creationId="{910D97E4-DD5D-C110-4555-7699042EB5AF}"/>
          </ac:inkMkLst>
        </pc:inkChg>
        <pc:inkChg chg="add del">
          <ac:chgData name="Fuentes-Cabrera, Miguel" userId="1bb9fb8f-7ff7-4823-9c46-dbbc0dc47453" providerId="ADAL" clId="{D16B89D3-8BA8-4A70-AE12-51DA2A171821}" dt="2025-11-19T05:08:04.036" v="33"/>
          <ac:inkMkLst>
            <pc:docMk/>
            <pc:sldMk cId="1000215280" sldId="289"/>
            <ac:inkMk id="29" creationId="{92929AD9-D9FC-C213-D64B-665C0A8D58C0}"/>
          </ac:inkMkLst>
        </pc:inkChg>
        <pc:inkChg chg="add del">
          <ac:chgData name="Fuentes-Cabrera, Miguel" userId="1bb9fb8f-7ff7-4823-9c46-dbbc0dc47453" providerId="ADAL" clId="{D16B89D3-8BA8-4A70-AE12-51DA2A171821}" dt="2025-11-19T05:08:04.036" v="33"/>
          <ac:inkMkLst>
            <pc:docMk/>
            <pc:sldMk cId="1000215280" sldId="289"/>
            <ac:inkMk id="30" creationId="{6AAAE9DF-9B76-A2C2-4161-C2F422414B0D}"/>
          </ac:inkMkLst>
        </pc:inkChg>
        <pc:inkChg chg="add del">
          <ac:chgData name="Fuentes-Cabrera, Miguel" userId="1bb9fb8f-7ff7-4823-9c46-dbbc0dc47453" providerId="ADAL" clId="{D16B89D3-8BA8-4A70-AE12-51DA2A171821}" dt="2025-11-19T05:08:04.036" v="33"/>
          <ac:inkMkLst>
            <pc:docMk/>
            <pc:sldMk cId="1000215280" sldId="289"/>
            <ac:inkMk id="31" creationId="{CEE0665D-5B24-DC26-7E46-BDDAC82A862A}"/>
          </ac:inkMkLst>
        </pc:inkChg>
        <pc:inkChg chg="add del">
          <ac:chgData name="Fuentes-Cabrera, Miguel" userId="1bb9fb8f-7ff7-4823-9c46-dbbc0dc47453" providerId="ADAL" clId="{D16B89D3-8BA8-4A70-AE12-51DA2A171821}" dt="2025-11-19T05:08:04.036" v="33"/>
          <ac:inkMkLst>
            <pc:docMk/>
            <pc:sldMk cId="1000215280" sldId="289"/>
            <ac:inkMk id="32" creationId="{48A860E7-45AF-EF63-8C56-9DFDBCCB5414}"/>
          </ac:inkMkLst>
        </pc:inkChg>
        <pc:inkChg chg="add del">
          <ac:chgData name="Fuentes-Cabrera, Miguel" userId="1bb9fb8f-7ff7-4823-9c46-dbbc0dc47453" providerId="ADAL" clId="{D16B89D3-8BA8-4A70-AE12-51DA2A171821}" dt="2025-11-19T05:08:04.036" v="33"/>
          <ac:inkMkLst>
            <pc:docMk/>
            <pc:sldMk cId="1000215280" sldId="289"/>
            <ac:inkMk id="33" creationId="{85D857D6-1F26-EAD5-72BF-0FDC20AC797E}"/>
          </ac:inkMkLst>
        </pc:inkChg>
        <pc:inkChg chg="add del">
          <ac:chgData name="Fuentes-Cabrera, Miguel" userId="1bb9fb8f-7ff7-4823-9c46-dbbc0dc47453" providerId="ADAL" clId="{D16B89D3-8BA8-4A70-AE12-51DA2A171821}" dt="2025-11-19T05:08:04.036" v="33"/>
          <ac:inkMkLst>
            <pc:docMk/>
            <pc:sldMk cId="1000215280" sldId="289"/>
            <ac:inkMk id="34" creationId="{D70C784A-FE5F-8385-4C99-58359B1A7AB6}"/>
          </ac:inkMkLst>
        </pc:inkChg>
        <pc:inkChg chg="add reco">
          <ac:chgData name="Fuentes-Cabrera, Miguel" userId="1bb9fb8f-7ff7-4823-9c46-dbbc0dc47453" providerId="ADAL" clId="{D16B89D3-8BA8-4A70-AE12-51DA2A171821}" dt="2025-11-19T05:08:04.036" v="33"/>
          <ac:inkMkLst>
            <pc:docMk/>
            <pc:sldMk cId="1000215280" sldId="289"/>
            <ac:inkMk id="35" creationId="{AE94DDC5-D4F0-D4B8-040A-00CEC7BEFA3B}"/>
          </ac:inkMkLst>
        </pc:inkChg>
      </pc:sldChg>
      <pc:sldChg chg="addSp delSp modSp mod">
        <pc:chgData name="Fuentes-Cabrera, Miguel" userId="1bb9fb8f-7ff7-4823-9c46-dbbc0dc47453" providerId="ADAL" clId="{D16B89D3-8BA8-4A70-AE12-51DA2A171821}" dt="2025-11-19T05:15:54.198" v="341"/>
        <pc:sldMkLst>
          <pc:docMk/>
          <pc:sldMk cId="412098264" sldId="304"/>
        </pc:sldMkLst>
        <pc:inkChg chg="add del">
          <ac:chgData name="Fuentes-Cabrera, Miguel" userId="1bb9fb8f-7ff7-4823-9c46-dbbc0dc47453" providerId="ADAL" clId="{D16B89D3-8BA8-4A70-AE12-51DA2A171821}" dt="2025-11-19T05:08:53.679" v="40"/>
          <ac:inkMkLst>
            <pc:docMk/>
            <pc:sldMk cId="412098264" sldId="304"/>
            <ac:inkMk id="3" creationId="{D7E0B4AD-EBF9-BD8B-9C91-A87609D8E79A}"/>
          </ac:inkMkLst>
        </pc:inkChg>
        <pc:inkChg chg="add del">
          <ac:chgData name="Fuentes-Cabrera, Miguel" userId="1bb9fb8f-7ff7-4823-9c46-dbbc0dc47453" providerId="ADAL" clId="{D16B89D3-8BA8-4A70-AE12-51DA2A171821}" dt="2025-11-19T05:14:45.649" v="312"/>
          <ac:inkMkLst>
            <pc:docMk/>
            <pc:sldMk cId="412098264" sldId="304"/>
            <ac:inkMk id="3" creationId="{F621A494-3FEA-67D9-BCDA-824F4ABA5CCD}"/>
          </ac:inkMkLst>
        </pc:inkChg>
        <pc:inkChg chg="add del">
          <ac:chgData name="Fuentes-Cabrera, Miguel" userId="1bb9fb8f-7ff7-4823-9c46-dbbc0dc47453" providerId="ADAL" clId="{D16B89D3-8BA8-4A70-AE12-51DA2A171821}" dt="2025-11-19T05:14:45.649" v="312"/>
          <ac:inkMkLst>
            <pc:docMk/>
            <pc:sldMk cId="412098264" sldId="304"/>
            <ac:inkMk id="4" creationId="{6A1FB790-550F-68DC-2201-7EFFDF0D4B7B}"/>
          </ac:inkMkLst>
        </pc:inkChg>
        <pc:inkChg chg="add del">
          <ac:chgData name="Fuentes-Cabrera, Miguel" userId="1bb9fb8f-7ff7-4823-9c46-dbbc0dc47453" providerId="ADAL" clId="{D16B89D3-8BA8-4A70-AE12-51DA2A171821}" dt="2025-11-19T05:08:53.679" v="40"/>
          <ac:inkMkLst>
            <pc:docMk/>
            <pc:sldMk cId="412098264" sldId="304"/>
            <ac:inkMk id="4" creationId="{AD01C600-7476-E8FB-3695-D058938A84D7}"/>
          </ac:inkMkLst>
        </pc:inkChg>
        <pc:inkChg chg="add del">
          <ac:chgData name="Fuentes-Cabrera, Miguel" userId="1bb9fb8f-7ff7-4823-9c46-dbbc0dc47453" providerId="ADAL" clId="{D16B89D3-8BA8-4A70-AE12-51DA2A171821}" dt="2025-11-19T05:14:45.649" v="312"/>
          <ac:inkMkLst>
            <pc:docMk/>
            <pc:sldMk cId="412098264" sldId="304"/>
            <ac:inkMk id="5" creationId="{B4316324-8BA4-7539-573D-E51D6F04F740}"/>
          </ac:inkMkLst>
        </pc:inkChg>
        <pc:inkChg chg="add del">
          <ac:chgData name="Fuentes-Cabrera, Miguel" userId="1bb9fb8f-7ff7-4823-9c46-dbbc0dc47453" providerId="ADAL" clId="{D16B89D3-8BA8-4A70-AE12-51DA2A171821}" dt="2025-11-19T05:08:53.679" v="40"/>
          <ac:inkMkLst>
            <pc:docMk/>
            <pc:sldMk cId="412098264" sldId="304"/>
            <ac:inkMk id="5" creationId="{C233AE81-7C0B-E2C2-B4A3-E67C44748778}"/>
          </ac:inkMkLst>
        </pc:inkChg>
        <pc:inkChg chg="add del">
          <ac:chgData name="Fuentes-Cabrera, Miguel" userId="1bb9fb8f-7ff7-4823-9c46-dbbc0dc47453" providerId="ADAL" clId="{D16B89D3-8BA8-4A70-AE12-51DA2A171821}" dt="2025-11-19T05:08:53.679" v="40"/>
          <ac:inkMkLst>
            <pc:docMk/>
            <pc:sldMk cId="412098264" sldId="304"/>
            <ac:inkMk id="6" creationId="{3EE5D67A-9F9D-D62A-9769-7A9DA110F378}"/>
          </ac:inkMkLst>
        </pc:inkChg>
        <pc:inkChg chg="add reco">
          <ac:chgData name="Fuentes-Cabrera, Miguel" userId="1bb9fb8f-7ff7-4823-9c46-dbbc0dc47453" providerId="ADAL" clId="{D16B89D3-8BA8-4A70-AE12-51DA2A171821}" dt="2025-11-19T05:14:45.649" v="312"/>
          <ac:inkMkLst>
            <pc:docMk/>
            <pc:sldMk cId="412098264" sldId="304"/>
            <ac:inkMk id="6" creationId="{F95F5271-A4BD-6E38-32B8-322E38E46235}"/>
          </ac:inkMkLst>
        </pc:inkChg>
        <pc:inkChg chg="add del">
          <ac:chgData name="Fuentes-Cabrera, Miguel" userId="1bb9fb8f-7ff7-4823-9c46-dbbc0dc47453" providerId="ADAL" clId="{D16B89D3-8BA8-4A70-AE12-51DA2A171821}" dt="2025-11-19T05:15:31.985" v="320"/>
          <ac:inkMkLst>
            <pc:docMk/>
            <pc:sldMk cId="412098264" sldId="304"/>
            <ac:inkMk id="7" creationId="{123CFB51-0FC1-BCE7-A23F-2201F7B0FAFF}"/>
          </ac:inkMkLst>
        </pc:inkChg>
        <pc:inkChg chg="add del">
          <ac:chgData name="Fuentes-Cabrera, Miguel" userId="1bb9fb8f-7ff7-4823-9c46-dbbc0dc47453" providerId="ADAL" clId="{D16B89D3-8BA8-4A70-AE12-51DA2A171821}" dt="2025-11-19T05:08:53.679" v="40"/>
          <ac:inkMkLst>
            <pc:docMk/>
            <pc:sldMk cId="412098264" sldId="304"/>
            <ac:inkMk id="7" creationId="{4461B88E-34B8-8348-5113-624B99AB3F8A}"/>
          </ac:inkMkLst>
        </pc:inkChg>
        <pc:inkChg chg="add del">
          <ac:chgData name="Fuentes-Cabrera, Miguel" userId="1bb9fb8f-7ff7-4823-9c46-dbbc0dc47453" providerId="ADAL" clId="{D16B89D3-8BA8-4A70-AE12-51DA2A171821}" dt="2025-11-19T05:08:53.679" v="40"/>
          <ac:inkMkLst>
            <pc:docMk/>
            <pc:sldMk cId="412098264" sldId="304"/>
            <ac:inkMk id="8" creationId="{0CBD7FF5-F22C-7FC2-290C-106524C4B767}"/>
          </ac:inkMkLst>
        </pc:inkChg>
        <pc:inkChg chg="add del">
          <ac:chgData name="Fuentes-Cabrera, Miguel" userId="1bb9fb8f-7ff7-4823-9c46-dbbc0dc47453" providerId="ADAL" clId="{D16B89D3-8BA8-4A70-AE12-51DA2A171821}" dt="2025-11-19T05:15:31.985" v="320"/>
          <ac:inkMkLst>
            <pc:docMk/>
            <pc:sldMk cId="412098264" sldId="304"/>
            <ac:inkMk id="8" creationId="{5D73F16C-C993-2E87-8E4B-F69BE691B9E9}"/>
          </ac:inkMkLst>
        </pc:inkChg>
        <pc:inkChg chg="add reco">
          <ac:chgData name="Fuentes-Cabrera, Miguel" userId="1bb9fb8f-7ff7-4823-9c46-dbbc0dc47453" providerId="ADAL" clId="{D16B89D3-8BA8-4A70-AE12-51DA2A171821}" dt="2025-11-19T05:08:53.679" v="40"/>
          <ac:inkMkLst>
            <pc:docMk/>
            <pc:sldMk cId="412098264" sldId="304"/>
            <ac:inkMk id="9" creationId="{775822CC-05EC-1426-EDA7-2F00009B62AA}"/>
          </ac:inkMkLst>
        </pc:inkChg>
        <pc:inkChg chg="add reco">
          <ac:chgData name="Fuentes-Cabrera, Miguel" userId="1bb9fb8f-7ff7-4823-9c46-dbbc0dc47453" providerId="ADAL" clId="{D16B89D3-8BA8-4A70-AE12-51DA2A171821}" dt="2025-11-19T05:08:53.679" v="40"/>
          <ac:inkMkLst>
            <pc:docMk/>
            <pc:sldMk cId="412098264" sldId="304"/>
            <ac:inkMk id="10" creationId="{EA924338-E35A-B160-CC3B-58BCA2CEA69C}"/>
          </ac:inkMkLst>
        </pc:inkChg>
        <pc:inkChg chg="add del">
          <ac:chgData name="Fuentes-Cabrera, Miguel" userId="1bb9fb8f-7ff7-4823-9c46-dbbc0dc47453" providerId="ADAL" clId="{D16B89D3-8BA8-4A70-AE12-51DA2A171821}" dt="2025-11-19T05:08:55.891" v="45"/>
          <ac:inkMkLst>
            <pc:docMk/>
            <pc:sldMk cId="412098264" sldId="304"/>
            <ac:inkMk id="11" creationId="{419314E3-D492-74F9-89E0-28434DB7CE07}"/>
          </ac:inkMkLst>
        </pc:inkChg>
        <pc:inkChg chg="add del">
          <ac:chgData name="Fuentes-Cabrera, Miguel" userId="1bb9fb8f-7ff7-4823-9c46-dbbc0dc47453" providerId="ADAL" clId="{D16B89D3-8BA8-4A70-AE12-51DA2A171821}" dt="2025-11-19T05:15:31.985" v="320"/>
          <ac:inkMkLst>
            <pc:docMk/>
            <pc:sldMk cId="412098264" sldId="304"/>
            <ac:inkMk id="11" creationId="{D760F8CE-FA21-A870-C39B-2E8512250959}"/>
          </ac:inkMkLst>
        </pc:inkChg>
        <pc:inkChg chg="add del">
          <ac:chgData name="Fuentes-Cabrera, Miguel" userId="1bb9fb8f-7ff7-4823-9c46-dbbc0dc47453" providerId="ADAL" clId="{D16B89D3-8BA8-4A70-AE12-51DA2A171821}" dt="2025-11-19T05:08:55.891" v="45"/>
          <ac:inkMkLst>
            <pc:docMk/>
            <pc:sldMk cId="412098264" sldId="304"/>
            <ac:inkMk id="12" creationId="{374E20CC-010A-4ECF-1FE2-CF31345ACB5D}"/>
          </ac:inkMkLst>
        </pc:inkChg>
        <pc:inkChg chg="add del">
          <ac:chgData name="Fuentes-Cabrera, Miguel" userId="1bb9fb8f-7ff7-4823-9c46-dbbc0dc47453" providerId="ADAL" clId="{D16B89D3-8BA8-4A70-AE12-51DA2A171821}" dt="2025-11-19T05:15:31.985" v="320"/>
          <ac:inkMkLst>
            <pc:docMk/>
            <pc:sldMk cId="412098264" sldId="304"/>
            <ac:inkMk id="12" creationId="{AB46F088-87C3-BE01-B197-312F800E42F3}"/>
          </ac:inkMkLst>
        </pc:inkChg>
        <pc:inkChg chg="add del">
          <ac:chgData name="Fuentes-Cabrera, Miguel" userId="1bb9fb8f-7ff7-4823-9c46-dbbc0dc47453" providerId="ADAL" clId="{D16B89D3-8BA8-4A70-AE12-51DA2A171821}" dt="2025-11-19T05:08:55.891" v="45"/>
          <ac:inkMkLst>
            <pc:docMk/>
            <pc:sldMk cId="412098264" sldId="304"/>
            <ac:inkMk id="13" creationId="{4CC92A21-4513-9B42-D315-C71581416559}"/>
          </ac:inkMkLst>
        </pc:inkChg>
        <pc:inkChg chg="add del">
          <ac:chgData name="Fuentes-Cabrera, Miguel" userId="1bb9fb8f-7ff7-4823-9c46-dbbc0dc47453" providerId="ADAL" clId="{D16B89D3-8BA8-4A70-AE12-51DA2A171821}" dt="2025-11-19T05:15:31.985" v="320"/>
          <ac:inkMkLst>
            <pc:docMk/>
            <pc:sldMk cId="412098264" sldId="304"/>
            <ac:inkMk id="13" creationId="{77DCF562-CFFB-8701-2713-8A8BAC683A70}"/>
          </ac:inkMkLst>
        </pc:inkChg>
        <pc:inkChg chg="add del">
          <ac:chgData name="Fuentes-Cabrera, Miguel" userId="1bb9fb8f-7ff7-4823-9c46-dbbc0dc47453" providerId="ADAL" clId="{D16B89D3-8BA8-4A70-AE12-51DA2A171821}" dt="2025-11-19T05:08:55.891" v="45"/>
          <ac:inkMkLst>
            <pc:docMk/>
            <pc:sldMk cId="412098264" sldId="304"/>
            <ac:inkMk id="14" creationId="{364C9E9C-945A-CC11-F1EB-444E08FBC322}"/>
          </ac:inkMkLst>
        </pc:inkChg>
        <pc:inkChg chg="add del reco">
          <ac:chgData name="Fuentes-Cabrera, Miguel" userId="1bb9fb8f-7ff7-4823-9c46-dbbc0dc47453" providerId="ADAL" clId="{D16B89D3-8BA8-4A70-AE12-51DA2A171821}" dt="2025-11-19T05:15:35.804" v="321"/>
          <ac:inkMkLst>
            <pc:docMk/>
            <pc:sldMk cId="412098264" sldId="304"/>
            <ac:inkMk id="14" creationId="{CF1544B0-4E99-764F-6556-27C454C8FA4B}"/>
          </ac:inkMkLst>
        </pc:inkChg>
        <pc:inkChg chg="add reco">
          <ac:chgData name="Fuentes-Cabrera, Miguel" userId="1bb9fb8f-7ff7-4823-9c46-dbbc0dc47453" providerId="ADAL" clId="{D16B89D3-8BA8-4A70-AE12-51DA2A171821}" dt="2025-11-19T05:08:55.891" v="45"/>
          <ac:inkMkLst>
            <pc:docMk/>
            <pc:sldMk cId="412098264" sldId="304"/>
            <ac:inkMk id="15" creationId="{B02E9A1B-5A6D-32F5-8A57-748CF736B4CD}"/>
          </ac:inkMkLst>
        </pc:inkChg>
        <pc:inkChg chg="add">
          <ac:chgData name="Fuentes-Cabrera, Miguel" userId="1bb9fb8f-7ff7-4823-9c46-dbbc0dc47453" providerId="ADAL" clId="{D16B89D3-8BA8-4A70-AE12-51DA2A171821}" dt="2025-11-19T05:08:56.063" v="46"/>
          <ac:inkMkLst>
            <pc:docMk/>
            <pc:sldMk cId="412098264" sldId="304"/>
            <ac:inkMk id="16" creationId="{7BAE750D-E138-D9A5-B609-792B79DEB256}"/>
          </ac:inkMkLst>
        </pc:inkChg>
        <pc:inkChg chg="add del">
          <ac:chgData name="Fuentes-Cabrera, Miguel" userId="1bb9fb8f-7ff7-4823-9c46-dbbc0dc47453" providerId="ADAL" clId="{D16B89D3-8BA8-4A70-AE12-51DA2A171821}" dt="2025-11-19T05:15:38.996" v="325"/>
          <ac:inkMkLst>
            <pc:docMk/>
            <pc:sldMk cId="412098264" sldId="304"/>
            <ac:inkMk id="17" creationId="{353282B7-80D1-36A7-D03F-9739BF563E0C}"/>
          </ac:inkMkLst>
        </pc:inkChg>
        <pc:inkChg chg="add del">
          <ac:chgData name="Fuentes-Cabrera, Miguel" userId="1bb9fb8f-7ff7-4823-9c46-dbbc0dc47453" providerId="ADAL" clId="{D16B89D3-8BA8-4A70-AE12-51DA2A171821}" dt="2025-11-19T05:09:00.697" v="53"/>
          <ac:inkMkLst>
            <pc:docMk/>
            <pc:sldMk cId="412098264" sldId="304"/>
            <ac:inkMk id="17" creationId="{E5465C1D-484D-C714-54BF-D4E1525E9BEB}"/>
          </ac:inkMkLst>
        </pc:inkChg>
        <pc:inkChg chg="add del">
          <ac:chgData name="Fuentes-Cabrera, Miguel" userId="1bb9fb8f-7ff7-4823-9c46-dbbc0dc47453" providerId="ADAL" clId="{D16B89D3-8BA8-4A70-AE12-51DA2A171821}" dt="2025-11-19T05:09:00.697" v="53"/>
          <ac:inkMkLst>
            <pc:docMk/>
            <pc:sldMk cId="412098264" sldId="304"/>
            <ac:inkMk id="18" creationId="{48785996-129F-F296-B69B-34C4962CF426}"/>
          </ac:inkMkLst>
        </pc:inkChg>
        <pc:inkChg chg="add del">
          <ac:chgData name="Fuentes-Cabrera, Miguel" userId="1bb9fb8f-7ff7-4823-9c46-dbbc0dc47453" providerId="ADAL" clId="{D16B89D3-8BA8-4A70-AE12-51DA2A171821}" dt="2025-11-19T05:15:38.996" v="325"/>
          <ac:inkMkLst>
            <pc:docMk/>
            <pc:sldMk cId="412098264" sldId="304"/>
            <ac:inkMk id="18" creationId="{830C65FA-4705-1584-FDCD-B9B234D53A3C}"/>
          </ac:inkMkLst>
        </pc:inkChg>
        <pc:inkChg chg="add del">
          <ac:chgData name="Fuentes-Cabrera, Miguel" userId="1bb9fb8f-7ff7-4823-9c46-dbbc0dc47453" providerId="ADAL" clId="{D16B89D3-8BA8-4A70-AE12-51DA2A171821}" dt="2025-11-19T05:09:00.697" v="53"/>
          <ac:inkMkLst>
            <pc:docMk/>
            <pc:sldMk cId="412098264" sldId="304"/>
            <ac:inkMk id="19" creationId="{9FC3C643-04DC-01CA-27C9-8FAC74BDEF57}"/>
          </ac:inkMkLst>
        </pc:inkChg>
        <pc:inkChg chg="add del">
          <ac:chgData name="Fuentes-Cabrera, Miguel" userId="1bb9fb8f-7ff7-4823-9c46-dbbc0dc47453" providerId="ADAL" clId="{D16B89D3-8BA8-4A70-AE12-51DA2A171821}" dt="2025-11-19T05:15:38.996" v="325"/>
          <ac:inkMkLst>
            <pc:docMk/>
            <pc:sldMk cId="412098264" sldId="304"/>
            <ac:inkMk id="19" creationId="{DD84E001-A063-0AE5-4090-C559F7E9B8D3}"/>
          </ac:inkMkLst>
        </pc:inkChg>
        <pc:inkChg chg="add reco">
          <ac:chgData name="Fuentes-Cabrera, Miguel" userId="1bb9fb8f-7ff7-4823-9c46-dbbc0dc47453" providerId="ADAL" clId="{D16B89D3-8BA8-4A70-AE12-51DA2A171821}" dt="2025-11-19T05:15:38.996" v="325"/>
          <ac:inkMkLst>
            <pc:docMk/>
            <pc:sldMk cId="412098264" sldId="304"/>
            <ac:inkMk id="20" creationId="{1670C9DE-C818-0400-C210-E341D9BD3646}"/>
          </ac:inkMkLst>
        </pc:inkChg>
        <pc:inkChg chg="add del">
          <ac:chgData name="Fuentes-Cabrera, Miguel" userId="1bb9fb8f-7ff7-4823-9c46-dbbc0dc47453" providerId="ADAL" clId="{D16B89D3-8BA8-4A70-AE12-51DA2A171821}" dt="2025-11-19T05:09:00.697" v="53"/>
          <ac:inkMkLst>
            <pc:docMk/>
            <pc:sldMk cId="412098264" sldId="304"/>
            <ac:inkMk id="20" creationId="{EF7916F5-6CDE-5D41-5F59-4725274994FC}"/>
          </ac:inkMkLst>
        </pc:inkChg>
        <pc:inkChg chg="add del">
          <ac:chgData name="Fuentes-Cabrera, Miguel" userId="1bb9fb8f-7ff7-4823-9c46-dbbc0dc47453" providerId="ADAL" clId="{D16B89D3-8BA8-4A70-AE12-51DA2A171821}" dt="2025-11-19T05:09:00.697" v="53"/>
          <ac:inkMkLst>
            <pc:docMk/>
            <pc:sldMk cId="412098264" sldId="304"/>
            <ac:inkMk id="21" creationId="{8593D11D-60A1-88B4-C1A1-C30FAF544A27}"/>
          </ac:inkMkLst>
        </pc:inkChg>
        <pc:inkChg chg="add del">
          <ac:chgData name="Fuentes-Cabrera, Miguel" userId="1bb9fb8f-7ff7-4823-9c46-dbbc0dc47453" providerId="ADAL" clId="{D16B89D3-8BA8-4A70-AE12-51DA2A171821}" dt="2025-11-19T05:15:41.105" v="330"/>
          <ac:inkMkLst>
            <pc:docMk/>
            <pc:sldMk cId="412098264" sldId="304"/>
            <ac:inkMk id="21" creationId="{D9BA356E-9E44-A5A8-C2F2-E8423C8D1BBE}"/>
          </ac:inkMkLst>
        </pc:inkChg>
        <pc:inkChg chg="add del">
          <ac:chgData name="Fuentes-Cabrera, Miguel" userId="1bb9fb8f-7ff7-4823-9c46-dbbc0dc47453" providerId="ADAL" clId="{D16B89D3-8BA8-4A70-AE12-51DA2A171821}" dt="2025-11-19T05:09:00.697" v="53"/>
          <ac:inkMkLst>
            <pc:docMk/>
            <pc:sldMk cId="412098264" sldId="304"/>
            <ac:inkMk id="22" creationId="{39714B14-AA6C-2605-6140-E5AEF24EA3EC}"/>
          </ac:inkMkLst>
        </pc:inkChg>
        <pc:inkChg chg="add del">
          <ac:chgData name="Fuentes-Cabrera, Miguel" userId="1bb9fb8f-7ff7-4823-9c46-dbbc0dc47453" providerId="ADAL" clId="{D16B89D3-8BA8-4A70-AE12-51DA2A171821}" dt="2025-11-19T05:15:41.105" v="330"/>
          <ac:inkMkLst>
            <pc:docMk/>
            <pc:sldMk cId="412098264" sldId="304"/>
            <ac:inkMk id="22" creationId="{3AFA6A58-72B6-07FF-2E52-F1222C65DB20}"/>
          </ac:inkMkLst>
        </pc:inkChg>
        <pc:inkChg chg="add reco">
          <ac:chgData name="Fuentes-Cabrera, Miguel" userId="1bb9fb8f-7ff7-4823-9c46-dbbc0dc47453" providerId="ADAL" clId="{D16B89D3-8BA8-4A70-AE12-51DA2A171821}" dt="2025-11-19T05:09:00.697" v="53"/>
          <ac:inkMkLst>
            <pc:docMk/>
            <pc:sldMk cId="412098264" sldId="304"/>
            <ac:inkMk id="23" creationId="{9A9A09FC-59BD-4947-C95D-0388123B1CDA}"/>
          </ac:inkMkLst>
        </pc:inkChg>
        <pc:inkChg chg="add del">
          <ac:chgData name="Fuentes-Cabrera, Miguel" userId="1bb9fb8f-7ff7-4823-9c46-dbbc0dc47453" providerId="ADAL" clId="{D16B89D3-8BA8-4A70-AE12-51DA2A171821}" dt="2025-11-19T05:09:05.645" v="62"/>
          <ac:inkMkLst>
            <pc:docMk/>
            <pc:sldMk cId="412098264" sldId="304"/>
            <ac:inkMk id="24" creationId="{66A9C185-25C5-87BA-A6E2-7F4A95828E9E}"/>
          </ac:inkMkLst>
        </pc:inkChg>
        <pc:inkChg chg="add del">
          <ac:chgData name="Fuentes-Cabrera, Miguel" userId="1bb9fb8f-7ff7-4823-9c46-dbbc0dc47453" providerId="ADAL" clId="{D16B89D3-8BA8-4A70-AE12-51DA2A171821}" dt="2025-11-19T05:15:41.105" v="330"/>
          <ac:inkMkLst>
            <pc:docMk/>
            <pc:sldMk cId="412098264" sldId="304"/>
            <ac:inkMk id="24" creationId="{9FC3FCCE-AD66-4588-645E-48EBCCBBD678}"/>
          </ac:inkMkLst>
        </pc:inkChg>
        <pc:inkChg chg="add del">
          <ac:chgData name="Fuentes-Cabrera, Miguel" userId="1bb9fb8f-7ff7-4823-9c46-dbbc0dc47453" providerId="ADAL" clId="{D16B89D3-8BA8-4A70-AE12-51DA2A171821}" dt="2025-11-19T05:09:05.645" v="62"/>
          <ac:inkMkLst>
            <pc:docMk/>
            <pc:sldMk cId="412098264" sldId="304"/>
            <ac:inkMk id="25" creationId="{7440571E-CE52-FF4B-C4F0-9AE59E060856}"/>
          </ac:inkMkLst>
        </pc:inkChg>
        <pc:inkChg chg="add del">
          <ac:chgData name="Fuentes-Cabrera, Miguel" userId="1bb9fb8f-7ff7-4823-9c46-dbbc0dc47453" providerId="ADAL" clId="{D16B89D3-8BA8-4A70-AE12-51DA2A171821}" dt="2025-11-19T05:15:41.105" v="330"/>
          <ac:inkMkLst>
            <pc:docMk/>
            <pc:sldMk cId="412098264" sldId="304"/>
            <ac:inkMk id="25" creationId="{84F38A77-3538-EC36-5507-4ED089F84A74}"/>
          </ac:inkMkLst>
        </pc:inkChg>
        <pc:inkChg chg="add del reco">
          <ac:chgData name="Fuentes-Cabrera, Miguel" userId="1bb9fb8f-7ff7-4823-9c46-dbbc0dc47453" providerId="ADAL" clId="{D16B89D3-8BA8-4A70-AE12-51DA2A171821}" dt="2025-11-19T05:15:42.700" v="331"/>
          <ac:inkMkLst>
            <pc:docMk/>
            <pc:sldMk cId="412098264" sldId="304"/>
            <ac:inkMk id="26" creationId="{8CA3187D-D595-BDE1-03C9-284095493896}"/>
          </ac:inkMkLst>
        </pc:inkChg>
        <pc:inkChg chg="add del">
          <ac:chgData name="Fuentes-Cabrera, Miguel" userId="1bb9fb8f-7ff7-4823-9c46-dbbc0dc47453" providerId="ADAL" clId="{D16B89D3-8BA8-4A70-AE12-51DA2A171821}" dt="2025-11-19T05:09:05.645" v="62"/>
          <ac:inkMkLst>
            <pc:docMk/>
            <pc:sldMk cId="412098264" sldId="304"/>
            <ac:inkMk id="26" creationId="{E7E8B540-E447-B454-BBAF-431AEB48A734}"/>
          </ac:inkMkLst>
        </pc:inkChg>
        <pc:inkChg chg="add del">
          <ac:chgData name="Fuentes-Cabrera, Miguel" userId="1bb9fb8f-7ff7-4823-9c46-dbbc0dc47453" providerId="ADAL" clId="{D16B89D3-8BA8-4A70-AE12-51DA2A171821}" dt="2025-11-19T05:09:05.645" v="62"/>
          <ac:inkMkLst>
            <pc:docMk/>
            <pc:sldMk cId="412098264" sldId="304"/>
            <ac:inkMk id="27" creationId="{36F6F1B8-535D-9BCF-5099-8A6C9252FBC6}"/>
          </ac:inkMkLst>
        </pc:inkChg>
        <pc:inkChg chg="add del">
          <ac:chgData name="Fuentes-Cabrera, Miguel" userId="1bb9fb8f-7ff7-4823-9c46-dbbc0dc47453" providerId="ADAL" clId="{D16B89D3-8BA8-4A70-AE12-51DA2A171821}" dt="2025-11-19T05:15:48.158" v="335"/>
          <ac:inkMkLst>
            <pc:docMk/>
            <pc:sldMk cId="412098264" sldId="304"/>
            <ac:inkMk id="27" creationId="{73372296-D1D2-EF42-0695-21DA93AA5DCD}"/>
          </ac:inkMkLst>
        </pc:inkChg>
        <pc:inkChg chg="add del">
          <ac:chgData name="Fuentes-Cabrera, Miguel" userId="1bb9fb8f-7ff7-4823-9c46-dbbc0dc47453" providerId="ADAL" clId="{D16B89D3-8BA8-4A70-AE12-51DA2A171821}" dt="2025-11-19T05:15:48.158" v="335"/>
          <ac:inkMkLst>
            <pc:docMk/>
            <pc:sldMk cId="412098264" sldId="304"/>
            <ac:inkMk id="28" creationId="{5C982E1B-016B-7AC0-AB7E-315D9746DDE2}"/>
          </ac:inkMkLst>
        </pc:inkChg>
        <pc:inkChg chg="add del">
          <ac:chgData name="Fuentes-Cabrera, Miguel" userId="1bb9fb8f-7ff7-4823-9c46-dbbc0dc47453" providerId="ADAL" clId="{D16B89D3-8BA8-4A70-AE12-51DA2A171821}" dt="2025-11-19T05:09:05.645" v="62"/>
          <ac:inkMkLst>
            <pc:docMk/>
            <pc:sldMk cId="412098264" sldId="304"/>
            <ac:inkMk id="28" creationId="{8B2D79A3-1E68-879C-99D3-A8629078F2E6}"/>
          </ac:inkMkLst>
        </pc:inkChg>
        <pc:inkChg chg="add del">
          <ac:chgData name="Fuentes-Cabrera, Miguel" userId="1bb9fb8f-7ff7-4823-9c46-dbbc0dc47453" providerId="ADAL" clId="{D16B89D3-8BA8-4A70-AE12-51DA2A171821}" dt="2025-11-19T05:15:48.158" v="335"/>
          <ac:inkMkLst>
            <pc:docMk/>
            <pc:sldMk cId="412098264" sldId="304"/>
            <ac:inkMk id="29" creationId="{90B37A70-02E6-02B2-6D54-A3A79C4209A2}"/>
          </ac:inkMkLst>
        </pc:inkChg>
        <pc:inkChg chg="add del">
          <ac:chgData name="Fuentes-Cabrera, Miguel" userId="1bb9fb8f-7ff7-4823-9c46-dbbc0dc47453" providerId="ADAL" clId="{D16B89D3-8BA8-4A70-AE12-51DA2A171821}" dt="2025-11-19T05:09:05.645" v="62"/>
          <ac:inkMkLst>
            <pc:docMk/>
            <pc:sldMk cId="412098264" sldId="304"/>
            <ac:inkMk id="29" creationId="{EAED60BA-A204-D65B-3B3C-05B97D348DCC}"/>
          </ac:inkMkLst>
        </pc:inkChg>
        <pc:inkChg chg="add del reco">
          <ac:chgData name="Fuentes-Cabrera, Miguel" userId="1bb9fb8f-7ff7-4823-9c46-dbbc0dc47453" providerId="ADAL" clId="{D16B89D3-8BA8-4A70-AE12-51DA2A171821}" dt="2025-11-19T05:15:50.148" v="336"/>
          <ac:inkMkLst>
            <pc:docMk/>
            <pc:sldMk cId="412098264" sldId="304"/>
            <ac:inkMk id="30" creationId="{45CDC9A5-8D70-D504-6E6A-0F8F6BDCE8CD}"/>
          </ac:inkMkLst>
        </pc:inkChg>
        <pc:inkChg chg="add del">
          <ac:chgData name="Fuentes-Cabrera, Miguel" userId="1bb9fb8f-7ff7-4823-9c46-dbbc0dc47453" providerId="ADAL" clId="{D16B89D3-8BA8-4A70-AE12-51DA2A171821}" dt="2025-11-19T05:09:05.645" v="62"/>
          <ac:inkMkLst>
            <pc:docMk/>
            <pc:sldMk cId="412098264" sldId="304"/>
            <ac:inkMk id="30" creationId="{644425E0-8151-0615-C519-35B78FF002F0}"/>
          </ac:inkMkLst>
        </pc:inkChg>
        <pc:inkChg chg="add del">
          <ac:chgData name="Fuentes-Cabrera, Miguel" userId="1bb9fb8f-7ff7-4823-9c46-dbbc0dc47453" providerId="ADAL" clId="{D16B89D3-8BA8-4A70-AE12-51DA2A171821}" dt="2025-11-19T05:15:54.198" v="341"/>
          <ac:inkMkLst>
            <pc:docMk/>
            <pc:sldMk cId="412098264" sldId="304"/>
            <ac:inkMk id="31" creationId="{68041110-23ED-68F3-B142-38911ED727B9}"/>
          </ac:inkMkLst>
        </pc:inkChg>
        <pc:inkChg chg="add del">
          <ac:chgData name="Fuentes-Cabrera, Miguel" userId="1bb9fb8f-7ff7-4823-9c46-dbbc0dc47453" providerId="ADAL" clId="{D16B89D3-8BA8-4A70-AE12-51DA2A171821}" dt="2025-11-19T05:09:05.645" v="62"/>
          <ac:inkMkLst>
            <pc:docMk/>
            <pc:sldMk cId="412098264" sldId="304"/>
            <ac:inkMk id="31" creationId="{9A520211-E018-A177-7E2C-A31FD1E91675}"/>
          </ac:inkMkLst>
        </pc:inkChg>
        <pc:inkChg chg="add reco">
          <ac:chgData name="Fuentes-Cabrera, Miguel" userId="1bb9fb8f-7ff7-4823-9c46-dbbc0dc47453" providerId="ADAL" clId="{D16B89D3-8BA8-4A70-AE12-51DA2A171821}" dt="2025-11-19T05:09:05.645" v="62"/>
          <ac:inkMkLst>
            <pc:docMk/>
            <pc:sldMk cId="412098264" sldId="304"/>
            <ac:inkMk id="32" creationId="{23ADFA60-5329-FBAE-2873-EE88677E5DAE}"/>
          </ac:inkMkLst>
        </pc:inkChg>
        <pc:inkChg chg="add">
          <ac:chgData name="Fuentes-Cabrera, Miguel" userId="1bb9fb8f-7ff7-4823-9c46-dbbc0dc47453" providerId="ADAL" clId="{D16B89D3-8BA8-4A70-AE12-51DA2A171821}" dt="2025-11-19T05:09:05.817" v="63"/>
          <ac:inkMkLst>
            <pc:docMk/>
            <pc:sldMk cId="412098264" sldId="304"/>
            <ac:inkMk id="33" creationId="{D13A24BA-A52A-A10C-2D7A-A402C2D6C178}"/>
          </ac:inkMkLst>
        </pc:inkChg>
        <pc:inkChg chg="add">
          <ac:chgData name="Fuentes-Cabrera, Miguel" userId="1bb9fb8f-7ff7-4823-9c46-dbbc0dc47453" providerId="ADAL" clId="{D16B89D3-8BA8-4A70-AE12-51DA2A171821}" dt="2025-11-19T05:09:05.951" v="64"/>
          <ac:inkMkLst>
            <pc:docMk/>
            <pc:sldMk cId="412098264" sldId="304"/>
            <ac:inkMk id="34" creationId="{791A4BFD-4A7E-E0AE-EDBF-D978480501EE}"/>
          </ac:inkMkLst>
        </pc:inkChg>
        <pc:inkChg chg="add del">
          <ac:chgData name="Fuentes-Cabrera, Miguel" userId="1bb9fb8f-7ff7-4823-9c46-dbbc0dc47453" providerId="ADAL" clId="{D16B89D3-8BA8-4A70-AE12-51DA2A171821}" dt="2025-11-19T05:15:54.198" v="341"/>
          <ac:inkMkLst>
            <pc:docMk/>
            <pc:sldMk cId="412098264" sldId="304"/>
            <ac:inkMk id="35" creationId="{13C6951D-53D3-6B70-71DB-E6CB7D17BB53}"/>
          </ac:inkMkLst>
        </pc:inkChg>
        <pc:inkChg chg="add del">
          <ac:chgData name="Fuentes-Cabrera, Miguel" userId="1bb9fb8f-7ff7-4823-9c46-dbbc0dc47453" providerId="ADAL" clId="{D16B89D3-8BA8-4A70-AE12-51DA2A171821}" dt="2025-11-19T05:09:12.139" v="77"/>
          <ac:inkMkLst>
            <pc:docMk/>
            <pc:sldMk cId="412098264" sldId="304"/>
            <ac:inkMk id="35" creationId="{83490E3E-AC68-09D2-D5A7-FEC7F5D169D5}"/>
          </ac:inkMkLst>
        </pc:inkChg>
        <pc:inkChg chg="add del">
          <ac:chgData name="Fuentes-Cabrera, Miguel" userId="1bb9fb8f-7ff7-4823-9c46-dbbc0dc47453" providerId="ADAL" clId="{D16B89D3-8BA8-4A70-AE12-51DA2A171821}" dt="2025-11-19T05:15:54.198" v="341"/>
          <ac:inkMkLst>
            <pc:docMk/>
            <pc:sldMk cId="412098264" sldId="304"/>
            <ac:inkMk id="36" creationId="{A1503325-1069-090D-8A27-36E853D3199D}"/>
          </ac:inkMkLst>
        </pc:inkChg>
        <pc:inkChg chg="add del">
          <ac:chgData name="Fuentes-Cabrera, Miguel" userId="1bb9fb8f-7ff7-4823-9c46-dbbc0dc47453" providerId="ADAL" clId="{D16B89D3-8BA8-4A70-AE12-51DA2A171821}" dt="2025-11-19T05:09:12.139" v="77"/>
          <ac:inkMkLst>
            <pc:docMk/>
            <pc:sldMk cId="412098264" sldId="304"/>
            <ac:inkMk id="36" creationId="{BAF82AAE-F9A3-E981-D495-B1C3B7920294}"/>
          </ac:inkMkLst>
        </pc:inkChg>
        <pc:inkChg chg="add del">
          <ac:chgData name="Fuentes-Cabrera, Miguel" userId="1bb9fb8f-7ff7-4823-9c46-dbbc0dc47453" providerId="ADAL" clId="{D16B89D3-8BA8-4A70-AE12-51DA2A171821}" dt="2025-11-19T05:15:54.198" v="341"/>
          <ac:inkMkLst>
            <pc:docMk/>
            <pc:sldMk cId="412098264" sldId="304"/>
            <ac:inkMk id="37" creationId="{031A59D2-0441-49E2-3256-B5C4A58163D4}"/>
          </ac:inkMkLst>
        </pc:inkChg>
        <pc:inkChg chg="add">
          <ac:chgData name="Fuentes-Cabrera, Miguel" userId="1bb9fb8f-7ff7-4823-9c46-dbbc0dc47453" providerId="ADAL" clId="{D16B89D3-8BA8-4A70-AE12-51DA2A171821}" dt="2025-11-19T05:09:07.517" v="67"/>
          <ac:inkMkLst>
            <pc:docMk/>
            <pc:sldMk cId="412098264" sldId="304"/>
            <ac:inkMk id="37" creationId="{067A6978-2C2A-3C12-47EF-1FBC9D9391F9}"/>
          </ac:inkMkLst>
        </pc:inkChg>
        <pc:inkChg chg="add reco">
          <ac:chgData name="Fuentes-Cabrera, Miguel" userId="1bb9fb8f-7ff7-4823-9c46-dbbc0dc47453" providerId="ADAL" clId="{D16B89D3-8BA8-4A70-AE12-51DA2A171821}" dt="2025-11-19T05:15:54.198" v="341"/>
          <ac:inkMkLst>
            <pc:docMk/>
            <pc:sldMk cId="412098264" sldId="304"/>
            <ac:inkMk id="38" creationId="{867929B6-76C4-2537-3DF6-8E75E76D9D69}"/>
          </ac:inkMkLst>
        </pc:inkChg>
        <pc:inkChg chg="add del">
          <ac:chgData name="Fuentes-Cabrera, Miguel" userId="1bb9fb8f-7ff7-4823-9c46-dbbc0dc47453" providerId="ADAL" clId="{D16B89D3-8BA8-4A70-AE12-51DA2A171821}" dt="2025-11-19T05:09:12.139" v="77"/>
          <ac:inkMkLst>
            <pc:docMk/>
            <pc:sldMk cId="412098264" sldId="304"/>
            <ac:inkMk id="38" creationId="{EFA8BB89-E8EC-C119-0351-22EBB41C1D32}"/>
          </ac:inkMkLst>
        </pc:inkChg>
        <pc:inkChg chg="add del">
          <ac:chgData name="Fuentes-Cabrera, Miguel" userId="1bb9fb8f-7ff7-4823-9c46-dbbc0dc47453" providerId="ADAL" clId="{D16B89D3-8BA8-4A70-AE12-51DA2A171821}" dt="2025-11-19T05:09:12.139" v="77"/>
          <ac:inkMkLst>
            <pc:docMk/>
            <pc:sldMk cId="412098264" sldId="304"/>
            <ac:inkMk id="39" creationId="{20EA136E-4E23-0428-8472-0768BD706154}"/>
          </ac:inkMkLst>
        </pc:inkChg>
        <pc:inkChg chg="add del">
          <ac:chgData name="Fuentes-Cabrera, Miguel" userId="1bb9fb8f-7ff7-4823-9c46-dbbc0dc47453" providerId="ADAL" clId="{D16B89D3-8BA8-4A70-AE12-51DA2A171821}" dt="2025-11-19T05:09:12.139" v="77"/>
          <ac:inkMkLst>
            <pc:docMk/>
            <pc:sldMk cId="412098264" sldId="304"/>
            <ac:inkMk id="40" creationId="{75244982-1A6E-7D44-2EC6-B9AE4182E58A}"/>
          </ac:inkMkLst>
        </pc:inkChg>
        <pc:inkChg chg="add">
          <ac:chgData name="Fuentes-Cabrera, Miguel" userId="1bb9fb8f-7ff7-4823-9c46-dbbc0dc47453" providerId="ADAL" clId="{D16B89D3-8BA8-4A70-AE12-51DA2A171821}" dt="2025-11-19T05:09:09.234" v="71"/>
          <ac:inkMkLst>
            <pc:docMk/>
            <pc:sldMk cId="412098264" sldId="304"/>
            <ac:inkMk id="41" creationId="{95BD345F-04AD-5E98-1DB4-CF6F7104C5EF}"/>
          </ac:inkMkLst>
        </pc:inkChg>
        <pc:inkChg chg="add del">
          <ac:chgData name="Fuentes-Cabrera, Miguel" userId="1bb9fb8f-7ff7-4823-9c46-dbbc0dc47453" providerId="ADAL" clId="{D16B89D3-8BA8-4A70-AE12-51DA2A171821}" dt="2025-11-19T05:09:12.139" v="77"/>
          <ac:inkMkLst>
            <pc:docMk/>
            <pc:sldMk cId="412098264" sldId="304"/>
            <ac:inkMk id="42" creationId="{7A845E04-A277-87CA-D4E8-C5B579207950}"/>
          </ac:inkMkLst>
        </pc:inkChg>
        <pc:inkChg chg="add">
          <ac:chgData name="Fuentes-Cabrera, Miguel" userId="1bb9fb8f-7ff7-4823-9c46-dbbc0dc47453" providerId="ADAL" clId="{D16B89D3-8BA8-4A70-AE12-51DA2A171821}" dt="2025-11-19T05:09:10.074" v="73"/>
          <ac:inkMkLst>
            <pc:docMk/>
            <pc:sldMk cId="412098264" sldId="304"/>
            <ac:inkMk id="43" creationId="{8313D7F7-7B9E-C227-FF48-8B43AF28A958}"/>
          </ac:inkMkLst>
        </pc:inkChg>
        <pc:inkChg chg="add del">
          <ac:chgData name="Fuentes-Cabrera, Miguel" userId="1bb9fb8f-7ff7-4823-9c46-dbbc0dc47453" providerId="ADAL" clId="{D16B89D3-8BA8-4A70-AE12-51DA2A171821}" dt="2025-11-19T05:09:12.139" v="77"/>
          <ac:inkMkLst>
            <pc:docMk/>
            <pc:sldMk cId="412098264" sldId="304"/>
            <ac:inkMk id="44" creationId="{62DDE933-A561-4D2A-4634-6E6FE2443D20}"/>
          </ac:inkMkLst>
        </pc:inkChg>
        <pc:inkChg chg="add del">
          <ac:chgData name="Fuentes-Cabrera, Miguel" userId="1bb9fb8f-7ff7-4823-9c46-dbbc0dc47453" providerId="ADAL" clId="{D16B89D3-8BA8-4A70-AE12-51DA2A171821}" dt="2025-11-19T05:09:12.139" v="77"/>
          <ac:inkMkLst>
            <pc:docMk/>
            <pc:sldMk cId="412098264" sldId="304"/>
            <ac:inkMk id="45" creationId="{07F137EA-B935-31D8-379A-32E6E3B92C9A}"/>
          </ac:inkMkLst>
        </pc:inkChg>
        <pc:inkChg chg="add del">
          <ac:chgData name="Fuentes-Cabrera, Miguel" userId="1bb9fb8f-7ff7-4823-9c46-dbbc0dc47453" providerId="ADAL" clId="{D16B89D3-8BA8-4A70-AE12-51DA2A171821}" dt="2025-11-19T05:09:12.139" v="77"/>
          <ac:inkMkLst>
            <pc:docMk/>
            <pc:sldMk cId="412098264" sldId="304"/>
            <ac:inkMk id="46" creationId="{4717D3A9-01A6-DEA2-E761-64CE2A335530}"/>
          </ac:inkMkLst>
        </pc:inkChg>
        <pc:inkChg chg="add reco">
          <ac:chgData name="Fuentes-Cabrera, Miguel" userId="1bb9fb8f-7ff7-4823-9c46-dbbc0dc47453" providerId="ADAL" clId="{D16B89D3-8BA8-4A70-AE12-51DA2A171821}" dt="2025-11-19T05:09:12.139" v="77"/>
          <ac:inkMkLst>
            <pc:docMk/>
            <pc:sldMk cId="412098264" sldId="304"/>
            <ac:inkMk id="47" creationId="{D6126187-2176-EBC5-EE55-3D9D13962DC2}"/>
          </ac:inkMkLst>
        </pc:inkChg>
        <pc:inkChg chg="add del">
          <ac:chgData name="Fuentes-Cabrera, Miguel" userId="1bb9fb8f-7ff7-4823-9c46-dbbc0dc47453" providerId="ADAL" clId="{D16B89D3-8BA8-4A70-AE12-51DA2A171821}" dt="2025-11-19T05:09:15.707" v="85"/>
          <ac:inkMkLst>
            <pc:docMk/>
            <pc:sldMk cId="412098264" sldId="304"/>
            <ac:inkMk id="50" creationId="{C6DFEAB8-B284-C309-41FA-9CDA1154BAE4}"/>
          </ac:inkMkLst>
        </pc:inkChg>
        <pc:inkChg chg="add del">
          <ac:chgData name="Fuentes-Cabrera, Miguel" userId="1bb9fb8f-7ff7-4823-9c46-dbbc0dc47453" providerId="ADAL" clId="{D16B89D3-8BA8-4A70-AE12-51DA2A171821}" dt="2025-11-19T05:09:15.707" v="85"/>
          <ac:inkMkLst>
            <pc:docMk/>
            <pc:sldMk cId="412098264" sldId="304"/>
            <ac:inkMk id="51" creationId="{3E58B0B2-A768-C65B-70DA-6BC77B46BC71}"/>
          </ac:inkMkLst>
        </pc:inkChg>
        <pc:inkChg chg="add del">
          <ac:chgData name="Fuentes-Cabrera, Miguel" userId="1bb9fb8f-7ff7-4823-9c46-dbbc0dc47453" providerId="ADAL" clId="{D16B89D3-8BA8-4A70-AE12-51DA2A171821}" dt="2025-11-19T05:09:15.707" v="85"/>
          <ac:inkMkLst>
            <pc:docMk/>
            <pc:sldMk cId="412098264" sldId="304"/>
            <ac:inkMk id="52" creationId="{69A24413-BA8D-60AE-2A19-1E878A757C4D}"/>
          </ac:inkMkLst>
        </pc:inkChg>
        <pc:inkChg chg="add del">
          <ac:chgData name="Fuentes-Cabrera, Miguel" userId="1bb9fb8f-7ff7-4823-9c46-dbbc0dc47453" providerId="ADAL" clId="{D16B89D3-8BA8-4A70-AE12-51DA2A171821}" dt="2025-11-19T05:09:15.707" v="85"/>
          <ac:inkMkLst>
            <pc:docMk/>
            <pc:sldMk cId="412098264" sldId="304"/>
            <ac:inkMk id="53" creationId="{4FCD58C2-D739-D186-647B-F2127758BF15}"/>
          </ac:inkMkLst>
        </pc:inkChg>
        <pc:inkChg chg="add del">
          <ac:chgData name="Fuentes-Cabrera, Miguel" userId="1bb9fb8f-7ff7-4823-9c46-dbbc0dc47453" providerId="ADAL" clId="{D16B89D3-8BA8-4A70-AE12-51DA2A171821}" dt="2025-11-19T05:09:15.707" v="85"/>
          <ac:inkMkLst>
            <pc:docMk/>
            <pc:sldMk cId="412098264" sldId="304"/>
            <ac:inkMk id="54" creationId="{7CFD543A-1717-EF3A-CC90-7014A55851AA}"/>
          </ac:inkMkLst>
        </pc:inkChg>
        <pc:inkChg chg="add del">
          <ac:chgData name="Fuentes-Cabrera, Miguel" userId="1bb9fb8f-7ff7-4823-9c46-dbbc0dc47453" providerId="ADAL" clId="{D16B89D3-8BA8-4A70-AE12-51DA2A171821}" dt="2025-11-19T05:09:15.707" v="85"/>
          <ac:inkMkLst>
            <pc:docMk/>
            <pc:sldMk cId="412098264" sldId="304"/>
            <ac:inkMk id="55" creationId="{6253E70F-1575-52E8-25D8-75BE4E6A0262}"/>
          </ac:inkMkLst>
        </pc:inkChg>
        <pc:inkChg chg="add del">
          <ac:chgData name="Fuentes-Cabrera, Miguel" userId="1bb9fb8f-7ff7-4823-9c46-dbbc0dc47453" providerId="ADAL" clId="{D16B89D3-8BA8-4A70-AE12-51DA2A171821}" dt="2025-11-19T05:09:15.707" v="85"/>
          <ac:inkMkLst>
            <pc:docMk/>
            <pc:sldMk cId="412098264" sldId="304"/>
            <ac:inkMk id="56" creationId="{3931BA72-813B-F968-8B4C-DDA7F25ECDF1}"/>
          </ac:inkMkLst>
        </pc:inkChg>
        <pc:inkChg chg="add reco">
          <ac:chgData name="Fuentes-Cabrera, Miguel" userId="1bb9fb8f-7ff7-4823-9c46-dbbc0dc47453" providerId="ADAL" clId="{D16B89D3-8BA8-4A70-AE12-51DA2A171821}" dt="2025-11-19T05:09:15.707" v="85"/>
          <ac:inkMkLst>
            <pc:docMk/>
            <pc:sldMk cId="412098264" sldId="304"/>
            <ac:inkMk id="57" creationId="{11976837-4FAE-F9E0-890A-F36698AEFE31}"/>
          </ac:inkMkLst>
        </pc:inkChg>
        <pc:inkChg chg="add del">
          <ac:chgData name="Fuentes-Cabrera, Miguel" userId="1bb9fb8f-7ff7-4823-9c46-dbbc0dc47453" providerId="ADAL" clId="{D16B89D3-8BA8-4A70-AE12-51DA2A171821}" dt="2025-11-19T05:09:18.795" v="91"/>
          <ac:inkMkLst>
            <pc:docMk/>
            <pc:sldMk cId="412098264" sldId="304"/>
            <ac:inkMk id="58" creationId="{E7CDFCF7-D140-A338-FB3F-8C7607D73E44}"/>
          </ac:inkMkLst>
        </pc:inkChg>
        <pc:inkChg chg="add del">
          <ac:chgData name="Fuentes-Cabrera, Miguel" userId="1bb9fb8f-7ff7-4823-9c46-dbbc0dc47453" providerId="ADAL" clId="{D16B89D3-8BA8-4A70-AE12-51DA2A171821}" dt="2025-11-19T05:09:18.795" v="91"/>
          <ac:inkMkLst>
            <pc:docMk/>
            <pc:sldMk cId="412098264" sldId="304"/>
            <ac:inkMk id="59" creationId="{835048CC-E7C4-FB99-0151-C582DC3FC873}"/>
          </ac:inkMkLst>
        </pc:inkChg>
        <pc:inkChg chg="add del">
          <ac:chgData name="Fuentes-Cabrera, Miguel" userId="1bb9fb8f-7ff7-4823-9c46-dbbc0dc47453" providerId="ADAL" clId="{D16B89D3-8BA8-4A70-AE12-51DA2A171821}" dt="2025-11-19T05:09:18.795" v="91"/>
          <ac:inkMkLst>
            <pc:docMk/>
            <pc:sldMk cId="412098264" sldId="304"/>
            <ac:inkMk id="60" creationId="{2114CB68-2268-F394-6C6A-8AA4508606EA}"/>
          </ac:inkMkLst>
        </pc:inkChg>
        <pc:inkChg chg="add del">
          <ac:chgData name="Fuentes-Cabrera, Miguel" userId="1bb9fb8f-7ff7-4823-9c46-dbbc0dc47453" providerId="ADAL" clId="{D16B89D3-8BA8-4A70-AE12-51DA2A171821}" dt="2025-11-19T05:09:18.795" v="91"/>
          <ac:inkMkLst>
            <pc:docMk/>
            <pc:sldMk cId="412098264" sldId="304"/>
            <ac:inkMk id="61" creationId="{3F4796C5-8CC1-3835-B1FA-D369E14337D4}"/>
          </ac:inkMkLst>
        </pc:inkChg>
        <pc:inkChg chg="add del">
          <ac:chgData name="Fuentes-Cabrera, Miguel" userId="1bb9fb8f-7ff7-4823-9c46-dbbc0dc47453" providerId="ADAL" clId="{D16B89D3-8BA8-4A70-AE12-51DA2A171821}" dt="2025-11-19T05:09:18.795" v="91"/>
          <ac:inkMkLst>
            <pc:docMk/>
            <pc:sldMk cId="412098264" sldId="304"/>
            <ac:inkMk id="62" creationId="{8B271842-3510-E2FD-DF72-BAAAC49003A8}"/>
          </ac:inkMkLst>
        </pc:inkChg>
        <pc:inkChg chg="add reco">
          <ac:chgData name="Fuentes-Cabrera, Miguel" userId="1bb9fb8f-7ff7-4823-9c46-dbbc0dc47453" providerId="ADAL" clId="{D16B89D3-8BA8-4A70-AE12-51DA2A171821}" dt="2025-11-19T05:09:18.795" v="91"/>
          <ac:inkMkLst>
            <pc:docMk/>
            <pc:sldMk cId="412098264" sldId="304"/>
            <ac:inkMk id="63" creationId="{BCA42FD5-6F51-F890-03A3-BC64C66425FE}"/>
          </ac:inkMkLst>
        </pc:inkChg>
        <pc:inkChg chg="add del">
          <ac:chgData name="Fuentes-Cabrera, Miguel" userId="1bb9fb8f-7ff7-4823-9c46-dbbc0dc47453" providerId="ADAL" clId="{D16B89D3-8BA8-4A70-AE12-51DA2A171821}" dt="2025-11-19T05:09:20.813" v="96"/>
          <ac:inkMkLst>
            <pc:docMk/>
            <pc:sldMk cId="412098264" sldId="304"/>
            <ac:inkMk id="64" creationId="{A125552A-5A21-EF16-9298-2019457D88F5}"/>
          </ac:inkMkLst>
        </pc:inkChg>
        <pc:inkChg chg="add del">
          <ac:chgData name="Fuentes-Cabrera, Miguel" userId="1bb9fb8f-7ff7-4823-9c46-dbbc0dc47453" providerId="ADAL" clId="{D16B89D3-8BA8-4A70-AE12-51DA2A171821}" dt="2025-11-19T05:09:20.813" v="96"/>
          <ac:inkMkLst>
            <pc:docMk/>
            <pc:sldMk cId="412098264" sldId="304"/>
            <ac:inkMk id="65" creationId="{43DA0D53-8AE7-D312-6D73-9652BEF46618}"/>
          </ac:inkMkLst>
        </pc:inkChg>
        <pc:inkChg chg="add del">
          <ac:chgData name="Fuentes-Cabrera, Miguel" userId="1bb9fb8f-7ff7-4823-9c46-dbbc0dc47453" providerId="ADAL" clId="{D16B89D3-8BA8-4A70-AE12-51DA2A171821}" dt="2025-11-19T05:09:20.813" v="96"/>
          <ac:inkMkLst>
            <pc:docMk/>
            <pc:sldMk cId="412098264" sldId="304"/>
            <ac:inkMk id="66" creationId="{4CE4744C-37F3-C830-F05D-434B14E34D67}"/>
          </ac:inkMkLst>
        </pc:inkChg>
        <pc:inkChg chg="add">
          <ac:chgData name="Fuentes-Cabrera, Miguel" userId="1bb9fb8f-7ff7-4823-9c46-dbbc0dc47453" providerId="ADAL" clId="{D16B89D3-8BA8-4A70-AE12-51DA2A171821}" dt="2025-11-19T05:09:20.250" v="95"/>
          <ac:inkMkLst>
            <pc:docMk/>
            <pc:sldMk cId="412098264" sldId="304"/>
            <ac:inkMk id="67" creationId="{74635D3A-FD28-433A-3801-72173148536F}"/>
          </ac:inkMkLst>
        </pc:inkChg>
        <pc:inkChg chg="add reco">
          <ac:chgData name="Fuentes-Cabrera, Miguel" userId="1bb9fb8f-7ff7-4823-9c46-dbbc0dc47453" providerId="ADAL" clId="{D16B89D3-8BA8-4A70-AE12-51DA2A171821}" dt="2025-11-19T05:09:20.813" v="96"/>
          <ac:inkMkLst>
            <pc:docMk/>
            <pc:sldMk cId="412098264" sldId="304"/>
            <ac:inkMk id="68" creationId="{4FC41A17-7017-18FB-4D30-197995EF57A4}"/>
          </ac:inkMkLst>
        </pc:inkChg>
        <pc:inkChg chg="add">
          <ac:chgData name="Fuentes-Cabrera, Miguel" userId="1bb9fb8f-7ff7-4823-9c46-dbbc0dc47453" providerId="ADAL" clId="{D16B89D3-8BA8-4A70-AE12-51DA2A171821}" dt="2025-11-19T05:09:21.478" v="97"/>
          <ac:inkMkLst>
            <pc:docMk/>
            <pc:sldMk cId="412098264" sldId="304"/>
            <ac:inkMk id="69" creationId="{19255005-9DD5-EB39-33E0-B27E0F0F78A6}"/>
          </ac:inkMkLst>
        </pc:inkChg>
        <pc:inkChg chg="add">
          <ac:chgData name="Fuentes-Cabrera, Miguel" userId="1bb9fb8f-7ff7-4823-9c46-dbbc0dc47453" providerId="ADAL" clId="{D16B89D3-8BA8-4A70-AE12-51DA2A171821}" dt="2025-11-19T05:09:21.711" v="98"/>
          <ac:inkMkLst>
            <pc:docMk/>
            <pc:sldMk cId="412098264" sldId="304"/>
            <ac:inkMk id="70" creationId="{4853EBE5-F2E0-3559-C8AE-1E184D3E5EB5}"/>
          </ac:inkMkLst>
        </pc:inkChg>
        <pc:inkChg chg="add">
          <ac:chgData name="Fuentes-Cabrera, Miguel" userId="1bb9fb8f-7ff7-4823-9c46-dbbc0dc47453" providerId="ADAL" clId="{D16B89D3-8BA8-4A70-AE12-51DA2A171821}" dt="2025-11-19T05:09:22.595" v="99"/>
          <ac:inkMkLst>
            <pc:docMk/>
            <pc:sldMk cId="412098264" sldId="304"/>
            <ac:inkMk id="71" creationId="{CD518526-DA2F-17D3-3F1F-DAB3EE619D9C}"/>
          </ac:inkMkLst>
        </pc:inkChg>
        <pc:inkChg chg="add">
          <ac:chgData name="Fuentes-Cabrera, Miguel" userId="1bb9fb8f-7ff7-4823-9c46-dbbc0dc47453" providerId="ADAL" clId="{D16B89D3-8BA8-4A70-AE12-51DA2A171821}" dt="2025-11-19T05:09:22.900" v="100"/>
          <ac:inkMkLst>
            <pc:docMk/>
            <pc:sldMk cId="412098264" sldId="304"/>
            <ac:inkMk id="72" creationId="{C3CA78B5-E368-FD67-B3CE-CE7347869AE5}"/>
          </ac:inkMkLst>
        </pc:inkChg>
        <pc:inkChg chg="add">
          <ac:chgData name="Fuentes-Cabrera, Miguel" userId="1bb9fb8f-7ff7-4823-9c46-dbbc0dc47453" providerId="ADAL" clId="{D16B89D3-8BA8-4A70-AE12-51DA2A171821}" dt="2025-11-19T05:09:23.383" v="101"/>
          <ac:inkMkLst>
            <pc:docMk/>
            <pc:sldMk cId="412098264" sldId="304"/>
            <ac:inkMk id="73" creationId="{E35CE0D5-0750-C165-53F0-8DB9938623A7}"/>
          </ac:inkMkLst>
        </pc:inkChg>
        <pc:inkChg chg="add">
          <ac:chgData name="Fuentes-Cabrera, Miguel" userId="1bb9fb8f-7ff7-4823-9c46-dbbc0dc47453" providerId="ADAL" clId="{D16B89D3-8BA8-4A70-AE12-51DA2A171821}" dt="2025-11-19T05:09:23.650" v="102"/>
          <ac:inkMkLst>
            <pc:docMk/>
            <pc:sldMk cId="412098264" sldId="304"/>
            <ac:inkMk id="74" creationId="{8673C260-7837-A91B-9CDE-A0A3AF5F7BA8}"/>
          </ac:inkMkLst>
        </pc:inkChg>
        <pc:inkChg chg="add">
          <ac:chgData name="Fuentes-Cabrera, Miguel" userId="1bb9fb8f-7ff7-4823-9c46-dbbc0dc47453" providerId="ADAL" clId="{D16B89D3-8BA8-4A70-AE12-51DA2A171821}" dt="2025-11-19T05:09:24.197" v="103"/>
          <ac:inkMkLst>
            <pc:docMk/>
            <pc:sldMk cId="412098264" sldId="304"/>
            <ac:inkMk id="75" creationId="{F1CF9766-1E3F-28FC-4B1B-3D4E34F4EA43}"/>
          </ac:inkMkLst>
        </pc:inkChg>
        <pc:inkChg chg="add del">
          <ac:chgData name="Fuentes-Cabrera, Miguel" userId="1bb9fb8f-7ff7-4823-9c46-dbbc0dc47453" providerId="ADAL" clId="{D16B89D3-8BA8-4A70-AE12-51DA2A171821}" dt="2025-11-19T05:09:27.448" v="108"/>
          <ac:inkMkLst>
            <pc:docMk/>
            <pc:sldMk cId="412098264" sldId="304"/>
            <ac:inkMk id="79" creationId="{49D65352-3D70-1FD1-70B8-47DDF33C087C}"/>
          </ac:inkMkLst>
        </pc:inkChg>
        <pc:inkChg chg="add del">
          <ac:chgData name="Fuentes-Cabrera, Miguel" userId="1bb9fb8f-7ff7-4823-9c46-dbbc0dc47453" providerId="ADAL" clId="{D16B89D3-8BA8-4A70-AE12-51DA2A171821}" dt="2025-11-19T05:09:27.448" v="108"/>
          <ac:inkMkLst>
            <pc:docMk/>
            <pc:sldMk cId="412098264" sldId="304"/>
            <ac:inkMk id="80" creationId="{48F6CBCA-9857-5AB0-04F6-84DB178DC363}"/>
          </ac:inkMkLst>
        </pc:inkChg>
        <pc:inkChg chg="add del">
          <ac:chgData name="Fuentes-Cabrera, Miguel" userId="1bb9fb8f-7ff7-4823-9c46-dbbc0dc47453" providerId="ADAL" clId="{D16B89D3-8BA8-4A70-AE12-51DA2A171821}" dt="2025-11-19T05:09:27.448" v="108"/>
          <ac:inkMkLst>
            <pc:docMk/>
            <pc:sldMk cId="412098264" sldId="304"/>
            <ac:inkMk id="81" creationId="{BC28EA90-670F-B76D-9A1E-3D88A771C815}"/>
          </ac:inkMkLst>
        </pc:inkChg>
        <pc:inkChg chg="add del">
          <ac:chgData name="Fuentes-Cabrera, Miguel" userId="1bb9fb8f-7ff7-4823-9c46-dbbc0dc47453" providerId="ADAL" clId="{D16B89D3-8BA8-4A70-AE12-51DA2A171821}" dt="2025-11-19T05:09:27.448" v="108"/>
          <ac:inkMkLst>
            <pc:docMk/>
            <pc:sldMk cId="412098264" sldId="304"/>
            <ac:inkMk id="82" creationId="{100318C5-46D3-62E7-E50A-5A7480E328AD}"/>
          </ac:inkMkLst>
        </pc:inkChg>
        <pc:inkChg chg="add reco">
          <ac:chgData name="Fuentes-Cabrera, Miguel" userId="1bb9fb8f-7ff7-4823-9c46-dbbc0dc47453" providerId="ADAL" clId="{D16B89D3-8BA8-4A70-AE12-51DA2A171821}" dt="2025-11-19T05:09:27.448" v="108"/>
          <ac:inkMkLst>
            <pc:docMk/>
            <pc:sldMk cId="412098264" sldId="304"/>
            <ac:inkMk id="83" creationId="{084AD665-EC57-F6AA-7D56-8542288BAF53}"/>
          </ac:inkMkLst>
        </pc:inkChg>
        <pc:inkChg chg="add">
          <ac:chgData name="Fuentes-Cabrera, Miguel" userId="1bb9fb8f-7ff7-4823-9c46-dbbc0dc47453" providerId="ADAL" clId="{D16B89D3-8BA8-4A70-AE12-51DA2A171821}" dt="2025-11-19T05:09:27.727" v="109"/>
          <ac:inkMkLst>
            <pc:docMk/>
            <pc:sldMk cId="412098264" sldId="304"/>
            <ac:inkMk id="84" creationId="{4E7DE8C1-5AD0-1793-711F-4FD8A0932F78}"/>
          </ac:inkMkLst>
        </pc:inkChg>
        <pc:inkChg chg="add">
          <ac:chgData name="Fuentes-Cabrera, Miguel" userId="1bb9fb8f-7ff7-4823-9c46-dbbc0dc47453" providerId="ADAL" clId="{D16B89D3-8BA8-4A70-AE12-51DA2A171821}" dt="2025-11-19T05:09:28.577" v="110"/>
          <ac:inkMkLst>
            <pc:docMk/>
            <pc:sldMk cId="412098264" sldId="304"/>
            <ac:inkMk id="85" creationId="{25A7BC39-2291-524D-FE5E-2174AEFB9171}"/>
          </ac:inkMkLst>
        </pc:inkChg>
        <pc:inkChg chg="add del">
          <ac:chgData name="Fuentes-Cabrera, Miguel" userId="1bb9fb8f-7ff7-4823-9c46-dbbc0dc47453" providerId="ADAL" clId="{D16B89D3-8BA8-4A70-AE12-51DA2A171821}" dt="2025-11-19T05:09:33.715" v="119"/>
          <ac:inkMkLst>
            <pc:docMk/>
            <pc:sldMk cId="412098264" sldId="304"/>
            <ac:inkMk id="86" creationId="{453F2442-9EE7-888E-B194-DF3C133BF367}"/>
          </ac:inkMkLst>
        </pc:inkChg>
        <pc:inkChg chg="add del">
          <ac:chgData name="Fuentes-Cabrera, Miguel" userId="1bb9fb8f-7ff7-4823-9c46-dbbc0dc47453" providerId="ADAL" clId="{D16B89D3-8BA8-4A70-AE12-51DA2A171821}" dt="2025-11-19T05:09:33.715" v="119"/>
          <ac:inkMkLst>
            <pc:docMk/>
            <pc:sldMk cId="412098264" sldId="304"/>
            <ac:inkMk id="87" creationId="{A644101F-D88A-E0BB-CDF3-EF5B306272AD}"/>
          </ac:inkMkLst>
        </pc:inkChg>
        <pc:inkChg chg="add del">
          <ac:chgData name="Fuentes-Cabrera, Miguel" userId="1bb9fb8f-7ff7-4823-9c46-dbbc0dc47453" providerId="ADAL" clId="{D16B89D3-8BA8-4A70-AE12-51DA2A171821}" dt="2025-11-19T05:09:33.715" v="119"/>
          <ac:inkMkLst>
            <pc:docMk/>
            <pc:sldMk cId="412098264" sldId="304"/>
            <ac:inkMk id="88" creationId="{B12596E2-88AF-E541-198B-992D0301A8B7}"/>
          </ac:inkMkLst>
        </pc:inkChg>
        <pc:inkChg chg="add del">
          <ac:chgData name="Fuentes-Cabrera, Miguel" userId="1bb9fb8f-7ff7-4823-9c46-dbbc0dc47453" providerId="ADAL" clId="{D16B89D3-8BA8-4A70-AE12-51DA2A171821}" dt="2025-11-19T05:09:33.715" v="119"/>
          <ac:inkMkLst>
            <pc:docMk/>
            <pc:sldMk cId="412098264" sldId="304"/>
            <ac:inkMk id="89" creationId="{B3D03ED7-BFE3-CAF3-9CAC-E8A282FCAFC5}"/>
          </ac:inkMkLst>
        </pc:inkChg>
        <pc:inkChg chg="add del">
          <ac:chgData name="Fuentes-Cabrera, Miguel" userId="1bb9fb8f-7ff7-4823-9c46-dbbc0dc47453" providerId="ADAL" clId="{D16B89D3-8BA8-4A70-AE12-51DA2A171821}" dt="2025-11-19T05:09:33.715" v="119"/>
          <ac:inkMkLst>
            <pc:docMk/>
            <pc:sldMk cId="412098264" sldId="304"/>
            <ac:inkMk id="90" creationId="{8FAC94F4-33FB-DE47-AB1B-81502A8F41DF}"/>
          </ac:inkMkLst>
        </pc:inkChg>
        <pc:inkChg chg="add del">
          <ac:chgData name="Fuentes-Cabrera, Miguel" userId="1bb9fb8f-7ff7-4823-9c46-dbbc0dc47453" providerId="ADAL" clId="{D16B89D3-8BA8-4A70-AE12-51DA2A171821}" dt="2025-11-19T05:09:33.715" v="119"/>
          <ac:inkMkLst>
            <pc:docMk/>
            <pc:sldMk cId="412098264" sldId="304"/>
            <ac:inkMk id="91" creationId="{77CD9964-4170-36D9-C02D-79D6EC653F0A}"/>
          </ac:inkMkLst>
        </pc:inkChg>
        <pc:inkChg chg="add del">
          <ac:chgData name="Fuentes-Cabrera, Miguel" userId="1bb9fb8f-7ff7-4823-9c46-dbbc0dc47453" providerId="ADAL" clId="{D16B89D3-8BA8-4A70-AE12-51DA2A171821}" dt="2025-11-19T05:09:33.715" v="119"/>
          <ac:inkMkLst>
            <pc:docMk/>
            <pc:sldMk cId="412098264" sldId="304"/>
            <ac:inkMk id="92" creationId="{2444A22C-43D2-BFCE-EB07-D00C641A49C3}"/>
          </ac:inkMkLst>
        </pc:inkChg>
        <pc:inkChg chg="add del">
          <ac:chgData name="Fuentes-Cabrera, Miguel" userId="1bb9fb8f-7ff7-4823-9c46-dbbc0dc47453" providerId="ADAL" clId="{D16B89D3-8BA8-4A70-AE12-51DA2A171821}" dt="2025-11-19T05:09:33.715" v="119"/>
          <ac:inkMkLst>
            <pc:docMk/>
            <pc:sldMk cId="412098264" sldId="304"/>
            <ac:inkMk id="93" creationId="{98FFDD70-2B6C-C15F-7BB7-6E80D8F4FA30}"/>
          </ac:inkMkLst>
        </pc:inkChg>
        <pc:inkChg chg="add reco">
          <ac:chgData name="Fuentes-Cabrera, Miguel" userId="1bb9fb8f-7ff7-4823-9c46-dbbc0dc47453" providerId="ADAL" clId="{D16B89D3-8BA8-4A70-AE12-51DA2A171821}" dt="2025-11-19T05:09:33.715" v="119"/>
          <ac:inkMkLst>
            <pc:docMk/>
            <pc:sldMk cId="412098264" sldId="304"/>
            <ac:inkMk id="94" creationId="{D70A7FBC-61D0-0F21-6AB3-B9BFF184C0F9}"/>
          </ac:inkMkLst>
        </pc:inkChg>
        <pc:inkChg chg="add reco">
          <ac:chgData name="Fuentes-Cabrera, Miguel" userId="1bb9fb8f-7ff7-4823-9c46-dbbc0dc47453" providerId="ADAL" clId="{D16B89D3-8BA8-4A70-AE12-51DA2A171821}" dt="2025-11-19T05:09:33.715" v="119"/>
          <ac:inkMkLst>
            <pc:docMk/>
            <pc:sldMk cId="412098264" sldId="304"/>
            <ac:inkMk id="95" creationId="{2FE9EB12-D1B4-6702-BB12-3A2D14E634AD}"/>
          </ac:inkMkLst>
        </pc:inkChg>
        <pc:inkChg chg="add">
          <ac:chgData name="Fuentes-Cabrera, Miguel" userId="1bb9fb8f-7ff7-4823-9c46-dbbc0dc47453" providerId="ADAL" clId="{D16B89D3-8BA8-4A70-AE12-51DA2A171821}" dt="2025-11-19T05:09:40.149" v="120"/>
          <ac:inkMkLst>
            <pc:docMk/>
            <pc:sldMk cId="412098264" sldId="304"/>
            <ac:inkMk id="96" creationId="{72242F7A-7409-CFE6-64AF-24699481AED1}"/>
          </ac:inkMkLst>
        </pc:inkChg>
        <pc:inkChg chg="add">
          <ac:chgData name="Fuentes-Cabrera, Miguel" userId="1bb9fb8f-7ff7-4823-9c46-dbbc0dc47453" providerId="ADAL" clId="{D16B89D3-8BA8-4A70-AE12-51DA2A171821}" dt="2025-11-19T05:09:40.515" v="121"/>
          <ac:inkMkLst>
            <pc:docMk/>
            <pc:sldMk cId="412098264" sldId="304"/>
            <ac:inkMk id="97" creationId="{A5DC7220-F21A-B853-0728-B4B39AC12EDB}"/>
          </ac:inkMkLst>
        </pc:inkChg>
        <pc:inkChg chg="add">
          <ac:chgData name="Fuentes-Cabrera, Miguel" userId="1bb9fb8f-7ff7-4823-9c46-dbbc0dc47453" providerId="ADAL" clId="{D16B89D3-8BA8-4A70-AE12-51DA2A171821}" dt="2025-11-19T05:09:41.159" v="122"/>
          <ac:inkMkLst>
            <pc:docMk/>
            <pc:sldMk cId="412098264" sldId="304"/>
            <ac:inkMk id="98" creationId="{ED9FDA7F-11B0-B18C-CD72-4B6F8A202F34}"/>
          </ac:inkMkLst>
        </pc:inkChg>
        <pc:inkChg chg="add">
          <ac:chgData name="Fuentes-Cabrera, Miguel" userId="1bb9fb8f-7ff7-4823-9c46-dbbc0dc47453" providerId="ADAL" clId="{D16B89D3-8BA8-4A70-AE12-51DA2A171821}" dt="2025-11-19T05:09:41.460" v="123"/>
          <ac:inkMkLst>
            <pc:docMk/>
            <pc:sldMk cId="412098264" sldId="304"/>
            <ac:inkMk id="99" creationId="{6FA3164D-A4AC-621A-C1AB-1A0BF7AC4D52}"/>
          </ac:inkMkLst>
        </pc:inkChg>
        <pc:inkChg chg="add del">
          <ac:chgData name="Fuentes-Cabrera, Miguel" userId="1bb9fb8f-7ff7-4823-9c46-dbbc0dc47453" providerId="ADAL" clId="{D16B89D3-8BA8-4A70-AE12-51DA2A171821}" dt="2025-11-19T05:09:47.934" v="140"/>
          <ac:inkMkLst>
            <pc:docMk/>
            <pc:sldMk cId="412098264" sldId="304"/>
            <ac:inkMk id="100" creationId="{38C7F036-AEB4-F475-9BA5-9DB8318EDE8C}"/>
          </ac:inkMkLst>
        </pc:inkChg>
        <pc:inkChg chg="add">
          <ac:chgData name="Fuentes-Cabrera, Miguel" userId="1bb9fb8f-7ff7-4823-9c46-dbbc0dc47453" providerId="ADAL" clId="{D16B89D3-8BA8-4A70-AE12-51DA2A171821}" dt="2025-11-19T05:09:42.134" v="125"/>
          <ac:inkMkLst>
            <pc:docMk/>
            <pc:sldMk cId="412098264" sldId="304"/>
            <ac:inkMk id="101" creationId="{AF7352FD-19B5-03F6-1F85-ADD0468FB872}"/>
          </ac:inkMkLst>
        </pc:inkChg>
        <pc:inkChg chg="add">
          <ac:chgData name="Fuentes-Cabrera, Miguel" userId="1bb9fb8f-7ff7-4823-9c46-dbbc0dc47453" providerId="ADAL" clId="{D16B89D3-8BA8-4A70-AE12-51DA2A171821}" dt="2025-11-19T05:09:42.293" v="126"/>
          <ac:inkMkLst>
            <pc:docMk/>
            <pc:sldMk cId="412098264" sldId="304"/>
            <ac:inkMk id="102" creationId="{84C76959-FAD4-775D-DD7D-854FCCB6BFED}"/>
          </ac:inkMkLst>
        </pc:inkChg>
        <pc:inkChg chg="add del">
          <ac:chgData name="Fuentes-Cabrera, Miguel" userId="1bb9fb8f-7ff7-4823-9c46-dbbc0dc47453" providerId="ADAL" clId="{D16B89D3-8BA8-4A70-AE12-51DA2A171821}" dt="2025-11-19T05:09:47.934" v="140"/>
          <ac:inkMkLst>
            <pc:docMk/>
            <pc:sldMk cId="412098264" sldId="304"/>
            <ac:inkMk id="103" creationId="{92FFB804-C708-10A0-0CC4-C0434DBAB8FB}"/>
          </ac:inkMkLst>
        </pc:inkChg>
        <pc:inkChg chg="add del">
          <ac:chgData name="Fuentes-Cabrera, Miguel" userId="1bb9fb8f-7ff7-4823-9c46-dbbc0dc47453" providerId="ADAL" clId="{D16B89D3-8BA8-4A70-AE12-51DA2A171821}" dt="2025-11-19T05:09:47.934" v="140"/>
          <ac:inkMkLst>
            <pc:docMk/>
            <pc:sldMk cId="412098264" sldId="304"/>
            <ac:inkMk id="104" creationId="{2E5391AD-B661-BD5D-FB5C-6BE0ECE8B3FF}"/>
          </ac:inkMkLst>
        </pc:inkChg>
        <pc:inkChg chg="add">
          <ac:chgData name="Fuentes-Cabrera, Miguel" userId="1bb9fb8f-7ff7-4823-9c46-dbbc0dc47453" providerId="ADAL" clId="{D16B89D3-8BA8-4A70-AE12-51DA2A171821}" dt="2025-11-19T05:09:43.450" v="129"/>
          <ac:inkMkLst>
            <pc:docMk/>
            <pc:sldMk cId="412098264" sldId="304"/>
            <ac:inkMk id="105" creationId="{107764A6-5B44-54D8-B548-D8FA4CBFE6CA}"/>
          </ac:inkMkLst>
        </pc:inkChg>
        <pc:inkChg chg="add">
          <ac:chgData name="Fuentes-Cabrera, Miguel" userId="1bb9fb8f-7ff7-4823-9c46-dbbc0dc47453" providerId="ADAL" clId="{D16B89D3-8BA8-4A70-AE12-51DA2A171821}" dt="2025-11-19T05:09:43.987" v="130"/>
          <ac:inkMkLst>
            <pc:docMk/>
            <pc:sldMk cId="412098264" sldId="304"/>
            <ac:inkMk id="106" creationId="{A269CE6C-843E-87E2-A858-82B6DE28A968}"/>
          </ac:inkMkLst>
        </pc:inkChg>
        <pc:inkChg chg="add">
          <ac:chgData name="Fuentes-Cabrera, Miguel" userId="1bb9fb8f-7ff7-4823-9c46-dbbc0dc47453" providerId="ADAL" clId="{D16B89D3-8BA8-4A70-AE12-51DA2A171821}" dt="2025-11-19T05:09:44.309" v="131"/>
          <ac:inkMkLst>
            <pc:docMk/>
            <pc:sldMk cId="412098264" sldId="304"/>
            <ac:inkMk id="107" creationId="{D9E63E9E-CA2B-43EF-6E27-5D00085904F8}"/>
          </ac:inkMkLst>
        </pc:inkChg>
        <pc:inkChg chg="add del">
          <ac:chgData name="Fuentes-Cabrera, Miguel" userId="1bb9fb8f-7ff7-4823-9c46-dbbc0dc47453" providerId="ADAL" clId="{D16B89D3-8BA8-4A70-AE12-51DA2A171821}" dt="2025-11-19T05:09:47.934" v="140"/>
          <ac:inkMkLst>
            <pc:docMk/>
            <pc:sldMk cId="412098264" sldId="304"/>
            <ac:inkMk id="108" creationId="{A7369628-BBB5-598C-4E50-68DC009DFF44}"/>
          </ac:inkMkLst>
        </pc:inkChg>
        <pc:inkChg chg="add del">
          <ac:chgData name="Fuentes-Cabrera, Miguel" userId="1bb9fb8f-7ff7-4823-9c46-dbbc0dc47453" providerId="ADAL" clId="{D16B89D3-8BA8-4A70-AE12-51DA2A171821}" dt="2025-11-19T05:09:47.934" v="140"/>
          <ac:inkMkLst>
            <pc:docMk/>
            <pc:sldMk cId="412098264" sldId="304"/>
            <ac:inkMk id="109" creationId="{0D3777F5-C290-A622-936A-9D62308644A9}"/>
          </ac:inkMkLst>
        </pc:inkChg>
        <pc:inkChg chg="add del">
          <ac:chgData name="Fuentes-Cabrera, Miguel" userId="1bb9fb8f-7ff7-4823-9c46-dbbc0dc47453" providerId="ADAL" clId="{D16B89D3-8BA8-4A70-AE12-51DA2A171821}" dt="2025-11-19T05:09:47.934" v="140"/>
          <ac:inkMkLst>
            <pc:docMk/>
            <pc:sldMk cId="412098264" sldId="304"/>
            <ac:inkMk id="110" creationId="{3274F26C-124A-6729-7FB9-2C3EB1802098}"/>
          </ac:inkMkLst>
        </pc:inkChg>
        <pc:inkChg chg="add">
          <ac:chgData name="Fuentes-Cabrera, Miguel" userId="1bb9fb8f-7ff7-4823-9c46-dbbc0dc47453" providerId="ADAL" clId="{D16B89D3-8BA8-4A70-AE12-51DA2A171821}" dt="2025-11-19T05:09:45.798" v="135"/>
          <ac:inkMkLst>
            <pc:docMk/>
            <pc:sldMk cId="412098264" sldId="304"/>
            <ac:inkMk id="111" creationId="{F8819C40-22CB-8A88-EDE9-47EF6ABD81D6}"/>
          </ac:inkMkLst>
        </pc:inkChg>
        <pc:inkChg chg="add del">
          <ac:chgData name="Fuentes-Cabrera, Miguel" userId="1bb9fb8f-7ff7-4823-9c46-dbbc0dc47453" providerId="ADAL" clId="{D16B89D3-8BA8-4A70-AE12-51DA2A171821}" dt="2025-11-19T05:09:47.934" v="140"/>
          <ac:inkMkLst>
            <pc:docMk/>
            <pc:sldMk cId="412098264" sldId="304"/>
            <ac:inkMk id="112" creationId="{1C0A6800-EBA1-956B-FBBA-C67C3350230F}"/>
          </ac:inkMkLst>
        </pc:inkChg>
        <pc:inkChg chg="add">
          <ac:chgData name="Fuentes-Cabrera, Miguel" userId="1bb9fb8f-7ff7-4823-9c46-dbbc0dc47453" providerId="ADAL" clId="{D16B89D3-8BA8-4A70-AE12-51DA2A171821}" dt="2025-11-19T05:09:46.665" v="137"/>
          <ac:inkMkLst>
            <pc:docMk/>
            <pc:sldMk cId="412098264" sldId="304"/>
            <ac:inkMk id="113" creationId="{3374D234-AF48-C4A9-A1F1-131EA36B5ABF}"/>
          </ac:inkMkLst>
        </pc:inkChg>
        <pc:inkChg chg="add">
          <ac:chgData name="Fuentes-Cabrera, Miguel" userId="1bb9fb8f-7ff7-4823-9c46-dbbc0dc47453" providerId="ADAL" clId="{D16B89D3-8BA8-4A70-AE12-51DA2A171821}" dt="2025-11-19T05:09:46.794" v="138"/>
          <ac:inkMkLst>
            <pc:docMk/>
            <pc:sldMk cId="412098264" sldId="304"/>
            <ac:inkMk id="114" creationId="{D52BF7FC-8603-B7FF-E508-B01B68C01945}"/>
          </ac:inkMkLst>
        </pc:inkChg>
        <pc:inkChg chg="add">
          <ac:chgData name="Fuentes-Cabrera, Miguel" userId="1bb9fb8f-7ff7-4823-9c46-dbbc0dc47453" providerId="ADAL" clId="{D16B89D3-8BA8-4A70-AE12-51DA2A171821}" dt="2025-11-19T05:09:47.065" v="139"/>
          <ac:inkMkLst>
            <pc:docMk/>
            <pc:sldMk cId="412098264" sldId="304"/>
            <ac:inkMk id="115" creationId="{FEB02705-026B-A12B-192A-BD273CC84602}"/>
          </ac:inkMkLst>
        </pc:inkChg>
        <pc:inkChg chg="add reco">
          <ac:chgData name="Fuentes-Cabrera, Miguel" userId="1bb9fb8f-7ff7-4823-9c46-dbbc0dc47453" providerId="ADAL" clId="{D16B89D3-8BA8-4A70-AE12-51DA2A171821}" dt="2025-11-19T05:09:47.934" v="140"/>
          <ac:inkMkLst>
            <pc:docMk/>
            <pc:sldMk cId="412098264" sldId="304"/>
            <ac:inkMk id="116" creationId="{0E63DAA7-28A8-2F1F-4A2C-C13E1D9035CE}"/>
          </ac:inkMkLst>
        </pc:inkChg>
        <pc:inkChg chg="add reco">
          <ac:chgData name="Fuentes-Cabrera, Miguel" userId="1bb9fb8f-7ff7-4823-9c46-dbbc0dc47453" providerId="ADAL" clId="{D16B89D3-8BA8-4A70-AE12-51DA2A171821}" dt="2025-11-19T05:09:47.934" v="140"/>
          <ac:inkMkLst>
            <pc:docMk/>
            <pc:sldMk cId="412098264" sldId="304"/>
            <ac:inkMk id="117" creationId="{63D76DBE-6C64-EED3-F2BD-D18BE34B5983}"/>
          </ac:inkMkLst>
        </pc:inkChg>
        <pc:inkChg chg="add reco">
          <ac:chgData name="Fuentes-Cabrera, Miguel" userId="1bb9fb8f-7ff7-4823-9c46-dbbc0dc47453" providerId="ADAL" clId="{D16B89D3-8BA8-4A70-AE12-51DA2A171821}" dt="2025-11-19T05:09:47.934" v="140"/>
          <ac:inkMkLst>
            <pc:docMk/>
            <pc:sldMk cId="412098264" sldId="304"/>
            <ac:inkMk id="118" creationId="{BABCC0BA-91C5-B834-9F49-16CC855BE4BB}"/>
          </ac:inkMkLst>
        </pc:inkChg>
        <pc:inkChg chg="add del">
          <ac:chgData name="Fuentes-Cabrera, Miguel" userId="1bb9fb8f-7ff7-4823-9c46-dbbc0dc47453" providerId="ADAL" clId="{D16B89D3-8BA8-4A70-AE12-51DA2A171821}" dt="2025-11-19T05:09:53.496" v="149"/>
          <ac:inkMkLst>
            <pc:docMk/>
            <pc:sldMk cId="412098264" sldId="304"/>
            <ac:inkMk id="120" creationId="{72A7FDDE-7B72-4E23-2091-63EBC8B79379}"/>
          </ac:inkMkLst>
        </pc:inkChg>
        <pc:inkChg chg="add del">
          <ac:chgData name="Fuentes-Cabrera, Miguel" userId="1bb9fb8f-7ff7-4823-9c46-dbbc0dc47453" providerId="ADAL" clId="{D16B89D3-8BA8-4A70-AE12-51DA2A171821}" dt="2025-11-19T05:09:53.496" v="149"/>
          <ac:inkMkLst>
            <pc:docMk/>
            <pc:sldMk cId="412098264" sldId="304"/>
            <ac:inkMk id="121" creationId="{BE22341B-D0AF-A909-E039-5AC222D09EAE}"/>
          </ac:inkMkLst>
        </pc:inkChg>
        <pc:inkChg chg="add del">
          <ac:chgData name="Fuentes-Cabrera, Miguel" userId="1bb9fb8f-7ff7-4823-9c46-dbbc0dc47453" providerId="ADAL" clId="{D16B89D3-8BA8-4A70-AE12-51DA2A171821}" dt="2025-11-19T05:09:53.496" v="149"/>
          <ac:inkMkLst>
            <pc:docMk/>
            <pc:sldMk cId="412098264" sldId="304"/>
            <ac:inkMk id="122" creationId="{344D20FD-3E60-872D-E98C-38052B36B167}"/>
          </ac:inkMkLst>
        </pc:inkChg>
        <pc:inkChg chg="add del">
          <ac:chgData name="Fuentes-Cabrera, Miguel" userId="1bb9fb8f-7ff7-4823-9c46-dbbc0dc47453" providerId="ADAL" clId="{D16B89D3-8BA8-4A70-AE12-51DA2A171821}" dt="2025-11-19T05:09:53.496" v="149"/>
          <ac:inkMkLst>
            <pc:docMk/>
            <pc:sldMk cId="412098264" sldId="304"/>
            <ac:inkMk id="123" creationId="{DD61C201-BBD2-2922-B28D-CA087470522D}"/>
          </ac:inkMkLst>
        </pc:inkChg>
        <pc:inkChg chg="add del">
          <ac:chgData name="Fuentes-Cabrera, Miguel" userId="1bb9fb8f-7ff7-4823-9c46-dbbc0dc47453" providerId="ADAL" clId="{D16B89D3-8BA8-4A70-AE12-51DA2A171821}" dt="2025-11-19T05:09:53.496" v="149"/>
          <ac:inkMkLst>
            <pc:docMk/>
            <pc:sldMk cId="412098264" sldId="304"/>
            <ac:inkMk id="124" creationId="{32EE5DA1-561B-DFFC-F9BE-A3A58F310423}"/>
          </ac:inkMkLst>
        </pc:inkChg>
        <pc:inkChg chg="add del">
          <ac:chgData name="Fuentes-Cabrera, Miguel" userId="1bb9fb8f-7ff7-4823-9c46-dbbc0dc47453" providerId="ADAL" clId="{D16B89D3-8BA8-4A70-AE12-51DA2A171821}" dt="2025-11-19T05:09:53.496" v="149"/>
          <ac:inkMkLst>
            <pc:docMk/>
            <pc:sldMk cId="412098264" sldId="304"/>
            <ac:inkMk id="125" creationId="{49D33D9D-B96B-411B-A79E-A73659540008}"/>
          </ac:inkMkLst>
        </pc:inkChg>
        <pc:inkChg chg="add del">
          <ac:chgData name="Fuentes-Cabrera, Miguel" userId="1bb9fb8f-7ff7-4823-9c46-dbbc0dc47453" providerId="ADAL" clId="{D16B89D3-8BA8-4A70-AE12-51DA2A171821}" dt="2025-11-19T05:09:53.496" v="149"/>
          <ac:inkMkLst>
            <pc:docMk/>
            <pc:sldMk cId="412098264" sldId="304"/>
            <ac:inkMk id="126" creationId="{D17EA116-1781-8EFB-F2C0-4C616E09E4EB}"/>
          </ac:inkMkLst>
        </pc:inkChg>
        <pc:inkChg chg="add del">
          <ac:chgData name="Fuentes-Cabrera, Miguel" userId="1bb9fb8f-7ff7-4823-9c46-dbbc0dc47453" providerId="ADAL" clId="{D16B89D3-8BA8-4A70-AE12-51DA2A171821}" dt="2025-11-19T05:09:53.496" v="149"/>
          <ac:inkMkLst>
            <pc:docMk/>
            <pc:sldMk cId="412098264" sldId="304"/>
            <ac:inkMk id="127" creationId="{61C49D43-1ABE-3B86-A271-33C9FAD31ECE}"/>
          </ac:inkMkLst>
        </pc:inkChg>
        <pc:inkChg chg="add reco">
          <ac:chgData name="Fuentes-Cabrera, Miguel" userId="1bb9fb8f-7ff7-4823-9c46-dbbc0dc47453" providerId="ADAL" clId="{D16B89D3-8BA8-4A70-AE12-51DA2A171821}" dt="2025-11-19T05:09:53.496" v="149"/>
          <ac:inkMkLst>
            <pc:docMk/>
            <pc:sldMk cId="412098264" sldId="304"/>
            <ac:inkMk id="128" creationId="{2FB6DBF4-EB4B-0A70-C5F0-2C31F353FC28}"/>
          </ac:inkMkLst>
        </pc:inkChg>
        <pc:inkChg chg="add del">
          <ac:chgData name="Fuentes-Cabrera, Miguel" userId="1bb9fb8f-7ff7-4823-9c46-dbbc0dc47453" providerId="ADAL" clId="{D16B89D3-8BA8-4A70-AE12-51DA2A171821}" dt="2025-11-19T05:10:00.575" v="153"/>
          <ac:inkMkLst>
            <pc:docMk/>
            <pc:sldMk cId="412098264" sldId="304"/>
            <ac:inkMk id="129" creationId="{4A6B4324-3AEB-8F7C-6F9A-9180934F34C7}"/>
          </ac:inkMkLst>
        </pc:inkChg>
        <pc:inkChg chg="add del">
          <ac:chgData name="Fuentes-Cabrera, Miguel" userId="1bb9fb8f-7ff7-4823-9c46-dbbc0dc47453" providerId="ADAL" clId="{D16B89D3-8BA8-4A70-AE12-51DA2A171821}" dt="2025-11-19T05:10:00.575" v="153"/>
          <ac:inkMkLst>
            <pc:docMk/>
            <pc:sldMk cId="412098264" sldId="304"/>
            <ac:inkMk id="130" creationId="{4BA78EF0-C6D3-481F-1064-5F6BF2E2E79F}"/>
          </ac:inkMkLst>
        </pc:inkChg>
        <pc:inkChg chg="add del">
          <ac:chgData name="Fuentes-Cabrera, Miguel" userId="1bb9fb8f-7ff7-4823-9c46-dbbc0dc47453" providerId="ADAL" clId="{D16B89D3-8BA8-4A70-AE12-51DA2A171821}" dt="2025-11-19T05:10:00.575" v="153"/>
          <ac:inkMkLst>
            <pc:docMk/>
            <pc:sldMk cId="412098264" sldId="304"/>
            <ac:inkMk id="131" creationId="{29AF3022-07F3-B911-46E2-94363481134B}"/>
          </ac:inkMkLst>
        </pc:inkChg>
        <pc:inkChg chg="add reco">
          <ac:chgData name="Fuentes-Cabrera, Miguel" userId="1bb9fb8f-7ff7-4823-9c46-dbbc0dc47453" providerId="ADAL" clId="{D16B89D3-8BA8-4A70-AE12-51DA2A171821}" dt="2025-11-19T05:10:00.575" v="153"/>
          <ac:inkMkLst>
            <pc:docMk/>
            <pc:sldMk cId="412098264" sldId="304"/>
            <ac:inkMk id="132" creationId="{E09B81CE-0C58-1718-DAD1-B3BAFA5E1BED}"/>
          </ac:inkMkLst>
        </pc:inkChg>
        <pc:inkChg chg="add del">
          <ac:chgData name="Fuentes-Cabrera, Miguel" userId="1bb9fb8f-7ff7-4823-9c46-dbbc0dc47453" providerId="ADAL" clId="{D16B89D3-8BA8-4A70-AE12-51DA2A171821}" dt="2025-11-19T05:10:03.116" v="158"/>
          <ac:inkMkLst>
            <pc:docMk/>
            <pc:sldMk cId="412098264" sldId="304"/>
            <ac:inkMk id="133" creationId="{F86FAA07-4EB2-66DF-4D08-36DF622B1C37}"/>
          </ac:inkMkLst>
        </pc:inkChg>
        <pc:inkChg chg="add del">
          <ac:chgData name="Fuentes-Cabrera, Miguel" userId="1bb9fb8f-7ff7-4823-9c46-dbbc0dc47453" providerId="ADAL" clId="{D16B89D3-8BA8-4A70-AE12-51DA2A171821}" dt="2025-11-19T05:10:03.116" v="158"/>
          <ac:inkMkLst>
            <pc:docMk/>
            <pc:sldMk cId="412098264" sldId="304"/>
            <ac:inkMk id="134" creationId="{796096DA-015B-80CD-D13C-FA8963908C3E}"/>
          </ac:inkMkLst>
        </pc:inkChg>
        <pc:inkChg chg="add del">
          <ac:chgData name="Fuentes-Cabrera, Miguel" userId="1bb9fb8f-7ff7-4823-9c46-dbbc0dc47453" providerId="ADAL" clId="{D16B89D3-8BA8-4A70-AE12-51DA2A171821}" dt="2025-11-19T05:10:03.116" v="158"/>
          <ac:inkMkLst>
            <pc:docMk/>
            <pc:sldMk cId="412098264" sldId="304"/>
            <ac:inkMk id="135" creationId="{81A07567-02C2-91AF-0BE3-17AB694A078A}"/>
          </ac:inkMkLst>
        </pc:inkChg>
        <pc:inkChg chg="add">
          <ac:chgData name="Fuentes-Cabrera, Miguel" userId="1bb9fb8f-7ff7-4823-9c46-dbbc0dc47453" providerId="ADAL" clId="{D16B89D3-8BA8-4A70-AE12-51DA2A171821}" dt="2025-11-19T05:10:02.425" v="157"/>
          <ac:inkMkLst>
            <pc:docMk/>
            <pc:sldMk cId="412098264" sldId="304"/>
            <ac:inkMk id="136" creationId="{53B176F2-A536-8188-29FF-88C10F17AA56}"/>
          </ac:inkMkLst>
        </pc:inkChg>
        <pc:inkChg chg="add reco">
          <ac:chgData name="Fuentes-Cabrera, Miguel" userId="1bb9fb8f-7ff7-4823-9c46-dbbc0dc47453" providerId="ADAL" clId="{D16B89D3-8BA8-4A70-AE12-51DA2A171821}" dt="2025-11-19T05:10:03.116" v="158"/>
          <ac:inkMkLst>
            <pc:docMk/>
            <pc:sldMk cId="412098264" sldId="304"/>
            <ac:inkMk id="137" creationId="{9F776173-3FC7-30BA-4CC3-66D8630FBE70}"/>
          </ac:inkMkLst>
        </pc:inkChg>
        <pc:inkChg chg="add del">
          <ac:chgData name="Fuentes-Cabrera, Miguel" userId="1bb9fb8f-7ff7-4823-9c46-dbbc0dc47453" providerId="ADAL" clId="{D16B89D3-8BA8-4A70-AE12-51DA2A171821}" dt="2025-11-19T05:10:04.730" v="161"/>
          <ac:inkMkLst>
            <pc:docMk/>
            <pc:sldMk cId="412098264" sldId="304"/>
            <ac:inkMk id="138" creationId="{DE7BE329-5DFC-B841-E968-C2CC420F51BE}"/>
          </ac:inkMkLst>
        </pc:inkChg>
        <pc:inkChg chg="add del">
          <ac:chgData name="Fuentes-Cabrera, Miguel" userId="1bb9fb8f-7ff7-4823-9c46-dbbc0dc47453" providerId="ADAL" clId="{D16B89D3-8BA8-4A70-AE12-51DA2A171821}" dt="2025-11-19T05:10:04.730" v="161"/>
          <ac:inkMkLst>
            <pc:docMk/>
            <pc:sldMk cId="412098264" sldId="304"/>
            <ac:inkMk id="139" creationId="{1DA8C549-684A-589E-E2DA-930C1B4B3F78}"/>
          </ac:inkMkLst>
        </pc:inkChg>
        <pc:inkChg chg="add mod reco modStrokes">
          <ac:chgData name="Fuentes-Cabrera, Miguel" userId="1bb9fb8f-7ff7-4823-9c46-dbbc0dc47453" providerId="ADAL" clId="{D16B89D3-8BA8-4A70-AE12-51DA2A171821}" dt="2025-11-19T05:11:03.725" v="214"/>
          <ac:inkMkLst>
            <pc:docMk/>
            <pc:sldMk cId="412098264" sldId="304"/>
            <ac:inkMk id="140" creationId="{2DD2F563-FC0B-9424-8301-455C9A9948FB}"/>
          </ac:inkMkLst>
        </pc:inkChg>
        <pc:inkChg chg="add">
          <ac:chgData name="Fuentes-Cabrera, Miguel" userId="1bb9fb8f-7ff7-4823-9c46-dbbc0dc47453" providerId="ADAL" clId="{D16B89D3-8BA8-4A70-AE12-51DA2A171821}" dt="2025-11-19T05:10:05.208" v="162"/>
          <ac:inkMkLst>
            <pc:docMk/>
            <pc:sldMk cId="412098264" sldId="304"/>
            <ac:inkMk id="141" creationId="{C11CB8BE-8286-67E1-EBC8-BBF1739180BD}"/>
          </ac:inkMkLst>
        </pc:inkChg>
        <pc:inkChg chg="add">
          <ac:chgData name="Fuentes-Cabrera, Miguel" userId="1bb9fb8f-7ff7-4823-9c46-dbbc0dc47453" providerId="ADAL" clId="{D16B89D3-8BA8-4A70-AE12-51DA2A171821}" dt="2025-11-19T05:10:05.824" v="163"/>
          <ac:inkMkLst>
            <pc:docMk/>
            <pc:sldMk cId="412098264" sldId="304"/>
            <ac:inkMk id="142" creationId="{5A286BC4-547A-135B-0A67-C3D0ED17B1BA}"/>
          </ac:inkMkLst>
        </pc:inkChg>
        <pc:inkChg chg="add">
          <ac:chgData name="Fuentes-Cabrera, Miguel" userId="1bb9fb8f-7ff7-4823-9c46-dbbc0dc47453" providerId="ADAL" clId="{D16B89D3-8BA8-4A70-AE12-51DA2A171821}" dt="2025-11-19T05:10:06.009" v="164"/>
          <ac:inkMkLst>
            <pc:docMk/>
            <pc:sldMk cId="412098264" sldId="304"/>
            <ac:inkMk id="143" creationId="{0D954681-7CFE-FA0B-546C-29891BC670BC}"/>
          </ac:inkMkLst>
        </pc:inkChg>
        <pc:inkChg chg="add">
          <ac:chgData name="Fuentes-Cabrera, Miguel" userId="1bb9fb8f-7ff7-4823-9c46-dbbc0dc47453" providerId="ADAL" clId="{D16B89D3-8BA8-4A70-AE12-51DA2A171821}" dt="2025-11-19T05:10:06.691" v="165"/>
          <ac:inkMkLst>
            <pc:docMk/>
            <pc:sldMk cId="412098264" sldId="304"/>
            <ac:inkMk id="144" creationId="{A9B2335F-FA02-B3A7-9E95-79140C98535F}"/>
          </ac:inkMkLst>
        </pc:inkChg>
        <pc:inkChg chg="add">
          <ac:chgData name="Fuentes-Cabrera, Miguel" userId="1bb9fb8f-7ff7-4823-9c46-dbbc0dc47453" providerId="ADAL" clId="{D16B89D3-8BA8-4A70-AE12-51DA2A171821}" dt="2025-11-19T05:10:07.130" v="166"/>
          <ac:inkMkLst>
            <pc:docMk/>
            <pc:sldMk cId="412098264" sldId="304"/>
            <ac:inkMk id="145" creationId="{45BB17A0-EC29-F89C-09CC-67F20F4EB0D6}"/>
          </ac:inkMkLst>
        </pc:inkChg>
        <pc:inkChg chg="add">
          <ac:chgData name="Fuentes-Cabrera, Miguel" userId="1bb9fb8f-7ff7-4823-9c46-dbbc0dc47453" providerId="ADAL" clId="{D16B89D3-8BA8-4A70-AE12-51DA2A171821}" dt="2025-11-19T05:10:07.677" v="167"/>
          <ac:inkMkLst>
            <pc:docMk/>
            <pc:sldMk cId="412098264" sldId="304"/>
            <ac:inkMk id="146" creationId="{1D33EAE7-E9DE-BDE1-56BA-BE488766F0F1}"/>
          </ac:inkMkLst>
        </pc:inkChg>
        <pc:inkChg chg="add">
          <ac:chgData name="Fuentes-Cabrera, Miguel" userId="1bb9fb8f-7ff7-4823-9c46-dbbc0dc47453" providerId="ADAL" clId="{D16B89D3-8BA8-4A70-AE12-51DA2A171821}" dt="2025-11-19T05:10:08.008" v="168"/>
          <ac:inkMkLst>
            <pc:docMk/>
            <pc:sldMk cId="412098264" sldId="304"/>
            <ac:inkMk id="147" creationId="{1862A4EF-12F4-022B-9298-B9FFDC27DCD8}"/>
          </ac:inkMkLst>
        </pc:inkChg>
        <pc:inkChg chg="add del">
          <ac:chgData name="Fuentes-Cabrera, Miguel" userId="1bb9fb8f-7ff7-4823-9c46-dbbc0dc47453" providerId="ADAL" clId="{D16B89D3-8BA8-4A70-AE12-51DA2A171821}" dt="2025-11-19T05:10:12.379" v="178"/>
          <ac:inkMkLst>
            <pc:docMk/>
            <pc:sldMk cId="412098264" sldId="304"/>
            <ac:inkMk id="148" creationId="{CEDC7AFF-93D9-25A1-6CDE-9FB11ED91716}"/>
          </ac:inkMkLst>
        </pc:inkChg>
        <pc:inkChg chg="add del">
          <ac:chgData name="Fuentes-Cabrera, Miguel" userId="1bb9fb8f-7ff7-4823-9c46-dbbc0dc47453" providerId="ADAL" clId="{D16B89D3-8BA8-4A70-AE12-51DA2A171821}" dt="2025-11-19T05:10:12.375" v="177"/>
          <ac:inkMkLst>
            <pc:docMk/>
            <pc:sldMk cId="412098264" sldId="304"/>
            <ac:inkMk id="149" creationId="{F39DE0F4-F8C3-5FEE-BD2C-146C9C91844E}"/>
          </ac:inkMkLst>
        </pc:inkChg>
        <pc:inkChg chg="add del">
          <ac:chgData name="Fuentes-Cabrera, Miguel" userId="1bb9fb8f-7ff7-4823-9c46-dbbc0dc47453" providerId="ADAL" clId="{D16B89D3-8BA8-4A70-AE12-51DA2A171821}" dt="2025-11-19T05:10:12.369" v="175"/>
          <ac:inkMkLst>
            <pc:docMk/>
            <pc:sldMk cId="412098264" sldId="304"/>
            <ac:inkMk id="150" creationId="{D5C6A517-586E-5AC2-64A8-0E96AF8E2CCF}"/>
          </ac:inkMkLst>
        </pc:inkChg>
        <pc:inkChg chg="add del">
          <ac:chgData name="Fuentes-Cabrera, Miguel" userId="1bb9fb8f-7ff7-4823-9c46-dbbc0dc47453" providerId="ADAL" clId="{D16B89D3-8BA8-4A70-AE12-51DA2A171821}" dt="2025-11-19T05:10:12.372" v="176"/>
          <ac:inkMkLst>
            <pc:docMk/>
            <pc:sldMk cId="412098264" sldId="304"/>
            <ac:inkMk id="151" creationId="{B81FFE75-2629-2CD2-4B0E-59451866AFDE}"/>
          </ac:inkMkLst>
        </pc:inkChg>
        <pc:inkChg chg="add del">
          <ac:chgData name="Fuentes-Cabrera, Miguel" userId="1bb9fb8f-7ff7-4823-9c46-dbbc0dc47453" providerId="ADAL" clId="{D16B89D3-8BA8-4A70-AE12-51DA2A171821}" dt="2025-11-19T05:10:12.366" v="174"/>
          <ac:inkMkLst>
            <pc:docMk/>
            <pc:sldMk cId="412098264" sldId="304"/>
            <ac:inkMk id="152" creationId="{61E88D02-B3B9-CA14-B7D4-380D9A4AC68C}"/>
          </ac:inkMkLst>
        </pc:inkChg>
        <pc:inkChg chg="add del">
          <ac:chgData name="Fuentes-Cabrera, Miguel" userId="1bb9fb8f-7ff7-4823-9c46-dbbc0dc47453" providerId="ADAL" clId="{D16B89D3-8BA8-4A70-AE12-51DA2A171821}" dt="2025-11-19T05:10:16.695" v="186"/>
          <ac:inkMkLst>
            <pc:docMk/>
            <pc:sldMk cId="412098264" sldId="304"/>
            <ac:inkMk id="156" creationId="{0438EADF-E06D-815F-BF27-3306F9E5B961}"/>
          </ac:inkMkLst>
        </pc:inkChg>
        <pc:inkChg chg="add del">
          <ac:chgData name="Fuentes-Cabrera, Miguel" userId="1bb9fb8f-7ff7-4823-9c46-dbbc0dc47453" providerId="ADAL" clId="{D16B89D3-8BA8-4A70-AE12-51DA2A171821}" dt="2025-11-19T05:10:16.695" v="186"/>
          <ac:inkMkLst>
            <pc:docMk/>
            <pc:sldMk cId="412098264" sldId="304"/>
            <ac:inkMk id="157" creationId="{DD9FB395-854C-B941-FAE7-A935594D3E88}"/>
          </ac:inkMkLst>
        </pc:inkChg>
        <pc:inkChg chg="add del">
          <ac:chgData name="Fuentes-Cabrera, Miguel" userId="1bb9fb8f-7ff7-4823-9c46-dbbc0dc47453" providerId="ADAL" clId="{D16B89D3-8BA8-4A70-AE12-51DA2A171821}" dt="2025-11-19T05:10:16.695" v="186"/>
          <ac:inkMkLst>
            <pc:docMk/>
            <pc:sldMk cId="412098264" sldId="304"/>
            <ac:inkMk id="158" creationId="{AEBC24DD-5E3C-7D41-B400-CF2A5E6564BB}"/>
          </ac:inkMkLst>
        </pc:inkChg>
        <pc:inkChg chg="add del">
          <ac:chgData name="Fuentes-Cabrera, Miguel" userId="1bb9fb8f-7ff7-4823-9c46-dbbc0dc47453" providerId="ADAL" clId="{D16B89D3-8BA8-4A70-AE12-51DA2A171821}" dt="2025-11-19T05:10:16.695" v="186"/>
          <ac:inkMkLst>
            <pc:docMk/>
            <pc:sldMk cId="412098264" sldId="304"/>
            <ac:inkMk id="159" creationId="{BFE8DF7D-8C89-743A-02E6-DDD89390FE8E}"/>
          </ac:inkMkLst>
        </pc:inkChg>
        <pc:inkChg chg="add del">
          <ac:chgData name="Fuentes-Cabrera, Miguel" userId="1bb9fb8f-7ff7-4823-9c46-dbbc0dc47453" providerId="ADAL" clId="{D16B89D3-8BA8-4A70-AE12-51DA2A171821}" dt="2025-11-19T05:10:16.695" v="186"/>
          <ac:inkMkLst>
            <pc:docMk/>
            <pc:sldMk cId="412098264" sldId="304"/>
            <ac:inkMk id="160" creationId="{313B04F1-C6E8-E9A7-48C7-ECB99F5586D3}"/>
          </ac:inkMkLst>
        </pc:inkChg>
        <pc:inkChg chg="add del">
          <ac:chgData name="Fuentes-Cabrera, Miguel" userId="1bb9fb8f-7ff7-4823-9c46-dbbc0dc47453" providerId="ADAL" clId="{D16B89D3-8BA8-4A70-AE12-51DA2A171821}" dt="2025-11-19T05:10:16.695" v="186"/>
          <ac:inkMkLst>
            <pc:docMk/>
            <pc:sldMk cId="412098264" sldId="304"/>
            <ac:inkMk id="161" creationId="{91872285-0992-CF99-E6B1-EBDDE696BE9D}"/>
          </ac:inkMkLst>
        </pc:inkChg>
        <pc:inkChg chg="add del">
          <ac:chgData name="Fuentes-Cabrera, Miguel" userId="1bb9fb8f-7ff7-4823-9c46-dbbc0dc47453" providerId="ADAL" clId="{D16B89D3-8BA8-4A70-AE12-51DA2A171821}" dt="2025-11-19T05:10:16.695" v="186"/>
          <ac:inkMkLst>
            <pc:docMk/>
            <pc:sldMk cId="412098264" sldId="304"/>
            <ac:inkMk id="162" creationId="{99FD0700-8339-4B5A-FC49-483711C56971}"/>
          </ac:inkMkLst>
        </pc:inkChg>
        <pc:inkChg chg="add reco">
          <ac:chgData name="Fuentes-Cabrera, Miguel" userId="1bb9fb8f-7ff7-4823-9c46-dbbc0dc47453" providerId="ADAL" clId="{D16B89D3-8BA8-4A70-AE12-51DA2A171821}" dt="2025-11-19T05:10:16.695" v="186"/>
          <ac:inkMkLst>
            <pc:docMk/>
            <pc:sldMk cId="412098264" sldId="304"/>
            <ac:inkMk id="163" creationId="{00259869-BD09-EC89-86C5-000A0CA931C3}"/>
          </ac:inkMkLst>
        </pc:inkChg>
        <pc:inkChg chg="add reco">
          <ac:chgData name="Fuentes-Cabrera, Miguel" userId="1bb9fb8f-7ff7-4823-9c46-dbbc0dc47453" providerId="ADAL" clId="{D16B89D3-8BA8-4A70-AE12-51DA2A171821}" dt="2025-11-19T05:10:16.695" v="186"/>
          <ac:inkMkLst>
            <pc:docMk/>
            <pc:sldMk cId="412098264" sldId="304"/>
            <ac:inkMk id="164" creationId="{A82484B4-8867-2827-24FD-881D2F074227}"/>
          </ac:inkMkLst>
        </pc:inkChg>
        <pc:inkChg chg="add del">
          <ac:chgData name="Fuentes-Cabrera, Miguel" userId="1bb9fb8f-7ff7-4823-9c46-dbbc0dc47453" providerId="ADAL" clId="{D16B89D3-8BA8-4A70-AE12-51DA2A171821}" dt="2025-11-19T05:10:20.881" v="191"/>
          <ac:inkMkLst>
            <pc:docMk/>
            <pc:sldMk cId="412098264" sldId="304"/>
            <ac:inkMk id="165" creationId="{DD69CCF1-8021-E86D-B799-DCC801FC644A}"/>
          </ac:inkMkLst>
        </pc:inkChg>
        <pc:inkChg chg="add del">
          <ac:chgData name="Fuentes-Cabrera, Miguel" userId="1bb9fb8f-7ff7-4823-9c46-dbbc0dc47453" providerId="ADAL" clId="{D16B89D3-8BA8-4A70-AE12-51DA2A171821}" dt="2025-11-19T05:10:20.881" v="191"/>
          <ac:inkMkLst>
            <pc:docMk/>
            <pc:sldMk cId="412098264" sldId="304"/>
            <ac:inkMk id="166" creationId="{A678B671-2533-2E4C-0F51-87738F8AE4A3}"/>
          </ac:inkMkLst>
        </pc:inkChg>
        <pc:inkChg chg="add del">
          <ac:chgData name="Fuentes-Cabrera, Miguel" userId="1bb9fb8f-7ff7-4823-9c46-dbbc0dc47453" providerId="ADAL" clId="{D16B89D3-8BA8-4A70-AE12-51DA2A171821}" dt="2025-11-19T05:10:20.881" v="191"/>
          <ac:inkMkLst>
            <pc:docMk/>
            <pc:sldMk cId="412098264" sldId="304"/>
            <ac:inkMk id="167" creationId="{FE1131F6-C9D2-F75E-3D63-070915830D17}"/>
          </ac:inkMkLst>
        </pc:inkChg>
        <pc:inkChg chg="add del">
          <ac:chgData name="Fuentes-Cabrera, Miguel" userId="1bb9fb8f-7ff7-4823-9c46-dbbc0dc47453" providerId="ADAL" clId="{D16B89D3-8BA8-4A70-AE12-51DA2A171821}" dt="2025-11-19T05:10:20.881" v="191"/>
          <ac:inkMkLst>
            <pc:docMk/>
            <pc:sldMk cId="412098264" sldId="304"/>
            <ac:inkMk id="168" creationId="{C2D77697-0C97-9DF6-DAC7-C33355683681}"/>
          </ac:inkMkLst>
        </pc:inkChg>
        <pc:inkChg chg="add del reco">
          <ac:chgData name="Fuentes-Cabrera, Miguel" userId="1bb9fb8f-7ff7-4823-9c46-dbbc0dc47453" providerId="ADAL" clId="{D16B89D3-8BA8-4A70-AE12-51DA2A171821}" dt="2025-11-19T05:10:29.652" v="204"/>
          <ac:inkMkLst>
            <pc:docMk/>
            <pc:sldMk cId="412098264" sldId="304"/>
            <ac:inkMk id="169" creationId="{F7B5C67E-4568-53EF-206B-291977DB2731}"/>
          </ac:inkMkLst>
        </pc:inkChg>
        <pc:inkChg chg="add del">
          <ac:chgData name="Fuentes-Cabrera, Miguel" userId="1bb9fb8f-7ff7-4823-9c46-dbbc0dc47453" providerId="ADAL" clId="{D16B89D3-8BA8-4A70-AE12-51DA2A171821}" dt="2025-11-19T05:10:24.852" v="199"/>
          <ac:inkMkLst>
            <pc:docMk/>
            <pc:sldMk cId="412098264" sldId="304"/>
            <ac:inkMk id="170" creationId="{82A2BAC4-ADAA-842E-F58A-0E8D4B2E092E}"/>
          </ac:inkMkLst>
        </pc:inkChg>
        <pc:inkChg chg="add del">
          <ac:chgData name="Fuentes-Cabrera, Miguel" userId="1bb9fb8f-7ff7-4823-9c46-dbbc0dc47453" providerId="ADAL" clId="{D16B89D3-8BA8-4A70-AE12-51DA2A171821}" dt="2025-11-19T05:10:24.852" v="199"/>
          <ac:inkMkLst>
            <pc:docMk/>
            <pc:sldMk cId="412098264" sldId="304"/>
            <ac:inkMk id="171" creationId="{D8021DD4-AA53-301B-C97E-9E1B7CB1D810}"/>
          </ac:inkMkLst>
        </pc:inkChg>
        <pc:inkChg chg="add del">
          <ac:chgData name="Fuentes-Cabrera, Miguel" userId="1bb9fb8f-7ff7-4823-9c46-dbbc0dc47453" providerId="ADAL" clId="{D16B89D3-8BA8-4A70-AE12-51DA2A171821}" dt="2025-11-19T05:10:24.852" v="199"/>
          <ac:inkMkLst>
            <pc:docMk/>
            <pc:sldMk cId="412098264" sldId="304"/>
            <ac:inkMk id="172" creationId="{13B8E2A0-F849-A09C-F69C-CCD78072E99C}"/>
          </ac:inkMkLst>
        </pc:inkChg>
        <pc:inkChg chg="add del">
          <ac:chgData name="Fuentes-Cabrera, Miguel" userId="1bb9fb8f-7ff7-4823-9c46-dbbc0dc47453" providerId="ADAL" clId="{D16B89D3-8BA8-4A70-AE12-51DA2A171821}" dt="2025-11-19T05:10:24.852" v="199"/>
          <ac:inkMkLst>
            <pc:docMk/>
            <pc:sldMk cId="412098264" sldId="304"/>
            <ac:inkMk id="173" creationId="{A447891E-BD7E-1F27-083D-3FFA34664CD8}"/>
          </ac:inkMkLst>
        </pc:inkChg>
        <pc:inkChg chg="add del">
          <ac:chgData name="Fuentes-Cabrera, Miguel" userId="1bb9fb8f-7ff7-4823-9c46-dbbc0dc47453" providerId="ADAL" clId="{D16B89D3-8BA8-4A70-AE12-51DA2A171821}" dt="2025-11-19T05:10:24.852" v="199"/>
          <ac:inkMkLst>
            <pc:docMk/>
            <pc:sldMk cId="412098264" sldId="304"/>
            <ac:inkMk id="174" creationId="{032CEA21-9B8A-536C-AE25-2C797D041BEC}"/>
          </ac:inkMkLst>
        </pc:inkChg>
        <pc:inkChg chg="add del">
          <ac:chgData name="Fuentes-Cabrera, Miguel" userId="1bb9fb8f-7ff7-4823-9c46-dbbc0dc47453" providerId="ADAL" clId="{D16B89D3-8BA8-4A70-AE12-51DA2A171821}" dt="2025-11-19T05:10:24.852" v="199"/>
          <ac:inkMkLst>
            <pc:docMk/>
            <pc:sldMk cId="412098264" sldId="304"/>
            <ac:inkMk id="175" creationId="{77E192F8-4E88-DC31-EE6B-221110FEBD33}"/>
          </ac:inkMkLst>
        </pc:inkChg>
        <pc:inkChg chg="add del">
          <ac:chgData name="Fuentes-Cabrera, Miguel" userId="1bb9fb8f-7ff7-4823-9c46-dbbc0dc47453" providerId="ADAL" clId="{D16B89D3-8BA8-4A70-AE12-51DA2A171821}" dt="2025-11-19T05:10:24.852" v="199"/>
          <ac:inkMkLst>
            <pc:docMk/>
            <pc:sldMk cId="412098264" sldId="304"/>
            <ac:inkMk id="176" creationId="{5B0F6C02-8EED-7EB3-6A48-EB932AB43E17}"/>
          </ac:inkMkLst>
        </pc:inkChg>
        <pc:inkChg chg="add del reco">
          <ac:chgData name="Fuentes-Cabrera, Miguel" userId="1bb9fb8f-7ff7-4823-9c46-dbbc0dc47453" providerId="ADAL" clId="{D16B89D3-8BA8-4A70-AE12-51DA2A171821}" dt="2025-11-19T05:10:29.659" v="206"/>
          <ac:inkMkLst>
            <pc:docMk/>
            <pc:sldMk cId="412098264" sldId="304"/>
            <ac:inkMk id="177" creationId="{3BF707F7-263F-6574-CFB3-9CA1F68A6203}"/>
          </ac:inkMkLst>
        </pc:inkChg>
        <pc:inkChg chg="add del">
          <ac:chgData name="Fuentes-Cabrera, Miguel" userId="1bb9fb8f-7ff7-4823-9c46-dbbc0dc47453" providerId="ADAL" clId="{D16B89D3-8BA8-4A70-AE12-51DA2A171821}" dt="2025-11-19T05:10:26.992" v="203"/>
          <ac:inkMkLst>
            <pc:docMk/>
            <pc:sldMk cId="412098264" sldId="304"/>
            <ac:inkMk id="178" creationId="{35227A57-4871-35B7-64CA-42EF8DD995E6}"/>
          </ac:inkMkLst>
        </pc:inkChg>
        <pc:inkChg chg="add del">
          <ac:chgData name="Fuentes-Cabrera, Miguel" userId="1bb9fb8f-7ff7-4823-9c46-dbbc0dc47453" providerId="ADAL" clId="{D16B89D3-8BA8-4A70-AE12-51DA2A171821}" dt="2025-11-19T05:10:26.992" v="203"/>
          <ac:inkMkLst>
            <pc:docMk/>
            <pc:sldMk cId="412098264" sldId="304"/>
            <ac:inkMk id="179" creationId="{9C0FDBBC-7AE9-8A4E-2F33-D7B87EEAD143}"/>
          </ac:inkMkLst>
        </pc:inkChg>
        <pc:inkChg chg="add del">
          <ac:chgData name="Fuentes-Cabrera, Miguel" userId="1bb9fb8f-7ff7-4823-9c46-dbbc0dc47453" providerId="ADAL" clId="{D16B89D3-8BA8-4A70-AE12-51DA2A171821}" dt="2025-11-19T05:10:26.992" v="203"/>
          <ac:inkMkLst>
            <pc:docMk/>
            <pc:sldMk cId="412098264" sldId="304"/>
            <ac:inkMk id="180" creationId="{F9DCF2C9-50A7-878C-33E0-B03C842B6830}"/>
          </ac:inkMkLst>
        </pc:inkChg>
        <pc:inkChg chg="add del reco">
          <ac:chgData name="Fuentes-Cabrera, Miguel" userId="1bb9fb8f-7ff7-4823-9c46-dbbc0dc47453" providerId="ADAL" clId="{D16B89D3-8BA8-4A70-AE12-51DA2A171821}" dt="2025-11-19T05:10:29.655" v="205"/>
          <ac:inkMkLst>
            <pc:docMk/>
            <pc:sldMk cId="412098264" sldId="304"/>
            <ac:inkMk id="181" creationId="{964168A6-AA0C-B087-0321-FD552C7468E9}"/>
          </ac:inkMkLst>
        </pc:inkChg>
        <pc:inkChg chg="add del">
          <ac:chgData name="Fuentes-Cabrera, Miguel" userId="1bb9fb8f-7ff7-4823-9c46-dbbc0dc47453" providerId="ADAL" clId="{D16B89D3-8BA8-4A70-AE12-51DA2A171821}" dt="2025-11-19T05:10:58.713" v="212"/>
          <ac:inkMkLst>
            <pc:docMk/>
            <pc:sldMk cId="412098264" sldId="304"/>
            <ac:inkMk id="182" creationId="{CDD923D4-291A-75B9-2EF2-40FF62CB1555}"/>
          </ac:inkMkLst>
        </pc:inkChg>
        <pc:inkChg chg="add del">
          <ac:chgData name="Fuentes-Cabrera, Miguel" userId="1bb9fb8f-7ff7-4823-9c46-dbbc0dc47453" providerId="ADAL" clId="{D16B89D3-8BA8-4A70-AE12-51DA2A171821}" dt="2025-11-19T05:10:58.713" v="212"/>
          <ac:inkMkLst>
            <pc:docMk/>
            <pc:sldMk cId="412098264" sldId="304"/>
            <ac:inkMk id="183" creationId="{24FD7C55-865D-65ED-80C1-D5F6A92E5E6F}"/>
          </ac:inkMkLst>
        </pc:inkChg>
        <pc:inkChg chg="add del">
          <ac:chgData name="Fuentes-Cabrera, Miguel" userId="1bb9fb8f-7ff7-4823-9c46-dbbc0dc47453" providerId="ADAL" clId="{D16B89D3-8BA8-4A70-AE12-51DA2A171821}" dt="2025-11-19T05:10:58.713" v="212"/>
          <ac:inkMkLst>
            <pc:docMk/>
            <pc:sldMk cId="412098264" sldId="304"/>
            <ac:inkMk id="184" creationId="{7FFA108A-EB50-0AD5-BB17-8D6606410E18}"/>
          </ac:inkMkLst>
        </pc:inkChg>
        <pc:inkChg chg="add del">
          <ac:chgData name="Fuentes-Cabrera, Miguel" userId="1bb9fb8f-7ff7-4823-9c46-dbbc0dc47453" providerId="ADAL" clId="{D16B89D3-8BA8-4A70-AE12-51DA2A171821}" dt="2025-11-19T05:10:58.713" v="212"/>
          <ac:inkMkLst>
            <pc:docMk/>
            <pc:sldMk cId="412098264" sldId="304"/>
            <ac:inkMk id="185" creationId="{54154DDF-6780-8660-24B0-A22A0C661A22}"/>
          </ac:inkMkLst>
        </pc:inkChg>
        <pc:inkChg chg="add del">
          <ac:chgData name="Fuentes-Cabrera, Miguel" userId="1bb9fb8f-7ff7-4823-9c46-dbbc0dc47453" providerId="ADAL" clId="{D16B89D3-8BA8-4A70-AE12-51DA2A171821}" dt="2025-11-19T05:10:58.713" v="212"/>
          <ac:inkMkLst>
            <pc:docMk/>
            <pc:sldMk cId="412098264" sldId="304"/>
            <ac:inkMk id="186" creationId="{027EE83A-951E-B03A-3CAD-62DC4B435297}"/>
          </ac:inkMkLst>
        </pc:inkChg>
        <pc:inkChg chg="add reco">
          <ac:chgData name="Fuentes-Cabrera, Miguel" userId="1bb9fb8f-7ff7-4823-9c46-dbbc0dc47453" providerId="ADAL" clId="{D16B89D3-8BA8-4A70-AE12-51DA2A171821}" dt="2025-11-19T05:10:58.713" v="212"/>
          <ac:inkMkLst>
            <pc:docMk/>
            <pc:sldMk cId="412098264" sldId="304"/>
            <ac:inkMk id="187" creationId="{A2D78091-8F4F-AF67-7468-11CA4D84BA01}"/>
          </ac:inkMkLst>
        </pc:inkChg>
        <pc:inkChg chg="add">
          <ac:chgData name="Fuentes-Cabrera, Miguel" userId="1bb9fb8f-7ff7-4823-9c46-dbbc0dc47453" providerId="ADAL" clId="{D16B89D3-8BA8-4A70-AE12-51DA2A171821}" dt="2025-11-19T05:11:01.210" v="213"/>
          <ac:inkMkLst>
            <pc:docMk/>
            <pc:sldMk cId="412098264" sldId="304"/>
            <ac:inkMk id="188" creationId="{E49FCADB-6695-6644-F15C-37C47ED1CF44}"/>
          </ac:inkMkLst>
        </pc:inkChg>
        <pc:inkChg chg="add">
          <ac:chgData name="Fuentes-Cabrera, Miguel" userId="1bb9fb8f-7ff7-4823-9c46-dbbc0dc47453" providerId="ADAL" clId="{D16B89D3-8BA8-4A70-AE12-51DA2A171821}" dt="2025-11-19T05:11:05.726" v="215"/>
          <ac:inkMkLst>
            <pc:docMk/>
            <pc:sldMk cId="412098264" sldId="304"/>
            <ac:inkMk id="189" creationId="{530F5363-B38C-5831-5636-A4FE84AF4F28}"/>
          </ac:inkMkLst>
        </pc:inkChg>
        <pc:inkChg chg="add del">
          <ac:chgData name="Fuentes-Cabrera, Miguel" userId="1bb9fb8f-7ff7-4823-9c46-dbbc0dc47453" providerId="ADAL" clId="{D16B89D3-8BA8-4A70-AE12-51DA2A171821}" dt="2025-11-19T05:11:12.124" v="223"/>
          <ac:inkMkLst>
            <pc:docMk/>
            <pc:sldMk cId="412098264" sldId="304"/>
            <ac:inkMk id="190" creationId="{9957538B-7FBF-1BC3-6C10-8BBBBB53AF5A}"/>
          </ac:inkMkLst>
        </pc:inkChg>
        <pc:inkChg chg="add del">
          <ac:chgData name="Fuentes-Cabrera, Miguel" userId="1bb9fb8f-7ff7-4823-9c46-dbbc0dc47453" providerId="ADAL" clId="{D16B89D3-8BA8-4A70-AE12-51DA2A171821}" dt="2025-11-19T05:11:12.124" v="223"/>
          <ac:inkMkLst>
            <pc:docMk/>
            <pc:sldMk cId="412098264" sldId="304"/>
            <ac:inkMk id="191" creationId="{D5A6CE82-375C-BCD8-BEBB-C80CD4154829}"/>
          </ac:inkMkLst>
        </pc:inkChg>
        <pc:inkChg chg="add del">
          <ac:chgData name="Fuentes-Cabrera, Miguel" userId="1bb9fb8f-7ff7-4823-9c46-dbbc0dc47453" providerId="ADAL" clId="{D16B89D3-8BA8-4A70-AE12-51DA2A171821}" dt="2025-11-19T05:11:12.124" v="223"/>
          <ac:inkMkLst>
            <pc:docMk/>
            <pc:sldMk cId="412098264" sldId="304"/>
            <ac:inkMk id="192" creationId="{AE3EADB7-DDB1-9034-FEAC-A6B7FB965407}"/>
          </ac:inkMkLst>
        </pc:inkChg>
        <pc:inkChg chg="add del">
          <ac:chgData name="Fuentes-Cabrera, Miguel" userId="1bb9fb8f-7ff7-4823-9c46-dbbc0dc47453" providerId="ADAL" clId="{D16B89D3-8BA8-4A70-AE12-51DA2A171821}" dt="2025-11-19T05:11:12.124" v="223"/>
          <ac:inkMkLst>
            <pc:docMk/>
            <pc:sldMk cId="412098264" sldId="304"/>
            <ac:inkMk id="193" creationId="{FA60D494-9DED-6B62-42B7-B8C606B9F563}"/>
          </ac:inkMkLst>
        </pc:inkChg>
        <pc:inkChg chg="add del">
          <ac:chgData name="Fuentes-Cabrera, Miguel" userId="1bb9fb8f-7ff7-4823-9c46-dbbc0dc47453" providerId="ADAL" clId="{D16B89D3-8BA8-4A70-AE12-51DA2A171821}" dt="2025-11-19T05:11:12.124" v="223"/>
          <ac:inkMkLst>
            <pc:docMk/>
            <pc:sldMk cId="412098264" sldId="304"/>
            <ac:inkMk id="194" creationId="{2E0A6475-BE27-EEA9-C66A-AA746DC94537}"/>
          </ac:inkMkLst>
        </pc:inkChg>
        <pc:inkChg chg="add del">
          <ac:chgData name="Fuentes-Cabrera, Miguel" userId="1bb9fb8f-7ff7-4823-9c46-dbbc0dc47453" providerId="ADAL" clId="{D16B89D3-8BA8-4A70-AE12-51DA2A171821}" dt="2025-11-19T05:11:12.124" v="223"/>
          <ac:inkMkLst>
            <pc:docMk/>
            <pc:sldMk cId="412098264" sldId="304"/>
            <ac:inkMk id="195" creationId="{D819D515-3216-88C8-066C-12CACFB54F53}"/>
          </ac:inkMkLst>
        </pc:inkChg>
        <pc:inkChg chg="add del">
          <ac:chgData name="Fuentes-Cabrera, Miguel" userId="1bb9fb8f-7ff7-4823-9c46-dbbc0dc47453" providerId="ADAL" clId="{D16B89D3-8BA8-4A70-AE12-51DA2A171821}" dt="2025-11-19T05:11:12.124" v="223"/>
          <ac:inkMkLst>
            <pc:docMk/>
            <pc:sldMk cId="412098264" sldId="304"/>
            <ac:inkMk id="196" creationId="{10836790-3379-295D-51B3-A4B3C3934350}"/>
          </ac:inkMkLst>
        </pc:inkChg>
        <pc:inkChg chg="add mod reco modStrokes">
          <ac:chgData name="Fuentes-Cabrera, Miguel" userId="1bb9fb8f-7ff7-4823-9c46-dbbc0dc47453" providerId="ADAL" clId="{D16B89D3-8BA8-4A70-AE12-51DA2A171821}" dt="2025-11-19T05:15:27.040" v="313"/>
          <ac:inkMkLst>
            <pc:docMk/>
            <pc:sldMk cId="412098264" sldId="304"/>
            <ac:inkMk id="197" creationId="{749982D8-AB69-ADED-5475-BB8D88C09C45}"/>
          </ac:inkMkLst>
        </pc:inkChg>
        <pc:inkChg chg="add del">
          <ac:chgData name="Fuentes-Cabrera, Miguel" userId="1bb9fb8f-7ff7-4823-9c46-dbbc0dc47453" providerId="ADAL" clId="{D16B89D3-8BA8-4A70-AE12-51DA2A171821}" dt="2025-11-19T05:11:18.835" v="236"/>
          <ac:inkMkLst>
            <pc:docMk/>
            <pc:sldMk cId="412098264" sldId="304"/>
            <ac:inkMk id="198" creationId="{946D47FD-48D5-05C4-0154-68A01DD41813}"/>
          </ac:inkMkLst>
        </pc:inkChg>
        <pc:inkChg chg="add del">
          <ac:chgData name="Fuentes-Cabrera, Miguel" userId="1bb9fb8f-7ff7-4823-9c46-dbbc0dc47453" providerId="ADAL" clId="{D16B89D3-8BA8-4A70-AE12-51DA2A171821}" dt="2025-11-19T05:11:18.835" v="236"/>
          <ac:inkMkLst>
            <pc:docMk/>
            <pc:sldMk cId="412098264" sldId="304"/>
            <ac:inkMk id="199" creationId="{19EEA7B7-660D-BF4E-2CDC-317E17999A69}"/>
          </ac:inkMkLst>
        </pc:inkChg>
        <pc:inkChg chg="add">
          <ac:chgData name="Fuentes-Cabrera, Miguel" userId="1bb9fb8f-7ff7-4823-9c46-dbbc0dc47453" providerId="ADAL" clId="{D16B89D3-8BA8-4A70-AE12-51DA2A171821}" dt="2025-11-19T05:11:13.775" v="226"/>
          <ac:inkMkLst>
            <pc:docMk/>
            <pc:sldMk cId="412098264" sldId="304"/>
            <ac:inkMk id="200" creationId="{C532F533-349C-1E6D-EEFB-7F6D75F7FA4D}"/>
          </ac:inkMkLst>
        </pc:inkChg>
        <pc:inkChg chg="add del">
          <ac:chgData name="Fuentes-Cabrera, Miguel" userId="1bb9fb8f-7ff7-4823-9c46-dbbc0dc47453" providerId="ADAL" clId="{D16B89D3-8BA8-4A70-AE12-51DA2A171821}" dt="2025-11-19T05:11:18.835" v="236"/>
          <ac:inkMkLst>
            <pc:docMk/>
            <pc:sldMk cId="412098264" sldId="304"/>
            <ac:inkMk id="201" creationId="{7F91C7AA-F285-1DA6-2855-F2665B9AB8BF}"/>
          </ac:inkMkLst>
        </pc:inkChg>
        <pc:inkChg chg="add del">
          <ac:chgData name="Fuentes-Cabrera, Miguel" userId="1bb9fb8f-7ff7-4823-9c46-dbbc0dc47453" providerId="ADAL" clId="{D16B89D3-8BA8-4A70-AE12-51DA2A171821}" dt="2025-11-19T05:11:18.835" v="236"/>
          <ac:inkMkLst>
            <pc:docMk/>
            <pc:sldMk cId="412098264" sldId="304"/>
            <ac:inkMk id="202" creationId="{CB35DE39-CF10-BEC3-3F6F-44B955BDFE48}"/>
          </ac:inkMkLst>
        </pc:inkChg>
        <pc:inkChg chg="add del">
          <ac:chgData name="Fuentes-Cabrera, Miguel" userId="1bb9fb8f-7ff7-4823-9c46-dbbc0dc47453" providerId="ADAL" clId="{D16B89D3-8BA8-4A70-AE12-51DA2A171821}" dt="2025-11-19T05:11:18.835" v="236"/>
          <ac:inkMkLst>
            <pc:docMk/>
            <pc:sldMk cId="412098264" sldId="304"/>
            <ac:inkMk id="203" creationId="{A838D351-BA72-CB87-BBF0-74370B9F2D37}"/>
          </ac:inkMkLst>
        </pc:inkChg>
        <pc:inkChg chg="add">
          <ac:chgData name="Fuentes-Cabrera, Miguel" userId="1bb9fb8f-7ff7-4823-9c46-dbbc0dc47453" providerId="ADAL" clId="{D16B89D3-8BA8-4A70-AE12-51DA2A171821}" dt="2025-11-19T05:11:16.069" v="230"/>
          <ac:inkMkLst>
            <pc:docMk/>
            <pc:sldMk cId="412098264" sldId="304"/>
            <ac:inkMk id="204" creationId="{12F077E5-59B9-A9D4-90E7-7E166D26BE6F}"/>
          </ac:inkMkLst>
        </pc:inkChg>
        <pc:inkChg chg="add del">
          <ac:chgData name="Fuentes-Cabrera, Miguel" userId="1bb9fb8f-7ff7-4823-9c46-dbbc0dc47453" providerId="ADAL" clId="{D16B89D3-8BA8-4A70-AE12-51DA2A171821}" dt="2025-11-19T05:11:18.835" v="236"/>
          <ac:inkMkLst>
            <pc:docMk/>
            <pc:sldMk cId="412098264" sldId="304"/>
            <ac:inkMk id="205" creationId="{AD0869E1-F2AD-666F-1E05-C6424E8A534A}"/>
          </ac:inkMkLst>
        </pc:inkChg>
        <pc:inkChg chg="add">
          <ac:chgData name="Fuentes-Cabrera, Miguel" userId="1bb9fb8f-7ff7-4823-9c46-dbbc0dc47453" providerId="ADAL" clId="{D16B89D3-8BA8-4A70-AE12-51DA2A171821}" dt="2025-11-19T05:11:16.691" v="232"/>
          <ac:inkMkLst>
            <pc:docMk/>
            <pc:sldMk cId="412098264" sldId="304"/>
            <ac:inkMk id="206" creationId="{2CC5BA79-F442-2D31-01F9-754B9CFFB32B}"/>
          </ac:inkMkLst>
        </pc:inkChg>
        <pc:inkChg chg="add del">
          <ac:chgData name="Fuentes-Cabrera, Miguel" userId="1bb9fb8f-7ff7-4823-9c46-dbbc0dc47453" providerId="ADAL" clId="{D16B89D3-8BA8-4A70-AE12-51DA2A171821}" dt="2025-11-19T05:11:18.835" v="236"/>
          <ac:inkMkLst>
            <pc:docMk/>
            <pc:sldMk cId="412098264" sldId="304"/>
            <ac:inkMk id="207" creationId="{26C9ECCE-7AD1-F2D9-3DEA-4D95FF8B046B}"/>
          </ac:inkMkLst>
        </pc:inkChg>
        <pc:inkChg chg="add del">
          <ac:chgData name="Fuentes-Cabrera, Miguel" userId="1bb9fb8f-7ff7-4823-9c46-dbbc0dc47453" providerId="ADAL" clId="{D16B89D3-8BA8-4A70-AE12-51DA2A171821}" dt="2025-11-19T05:11:18.835" v="236"/>
          <ac:inkMkLst>
            <pc:docMk/>
            <pc:sldMk cId="412098264" sldId="304"/>
            <ac:inkMk id="208" creationId="{0AC93CB2-68EB-3A6D-DD61-E40DBCF4930D}"/>
          </ac:inkMkLst>
        </pc:inkChg>
        <pc:inkChg chg="add">
          <ac:chgData name="Fuentes-Cabrera, Miguel" userId="1bb9fb8f-7ff7-4823-9c46-dbbc0dc47453" providerId="ADAL" clId="{D16B89D3-8BA8-4A70-AE12-51DA2A171821}" dt="2025-11-19T05:11:17.971" v="235"/>
          <ac:inkMkLst>
            <pc:docMk/>
            <pc:sldMk cId="412098264" sldId="304"/>
            <ac:inkMk id="209" creationId="{539FC3E8-656E-4E2F-312C-04918DD012E1}"/>
          </ac:inkMkLst>
        </pc:inkChg>
        <pc:inkChg chg="del">
          <ac:chgData name="Fuentes-Cabrera, Miguel" userId="1bb9fb8f-7ff7-4823-9c46-dbbc0dc47453" providerId="ADAL" clId="{D16B89D3-8BA8-4A70-AE12-51DA2A171821}" dt="2025-11-19T05:15:27.916" v="314"/>
          <ac:inkMkLst>
            <pc:docMk/>
            <pc:sldMk cId="412098264" sldId="304"/>
            <ac:inkMk id="210" creationId="{4C6B31A3-6E07-8441-3BF2-FCB8F88A6D38}"/>
          </ac:inkMkLst>
        </pc:inkChg>
        <pc:inkChg chg="add reco">
          <ac:chgData name="Fuentes-Cabrera, Miguel" userId="1bb9fb8f-7ff7-4823-9c46-dbbc0dc47453" providerId="ADAL" clId="{D16B89D3-8BA8-4A70-AE12-51DA2A171821}" dt="2025-11-19T05:11:18.835" v="236"/>
          <ac:inkMkLst>
            <pc:docMk/>
            <pc:sldMk cId="412098264" sldId="304"/>
            <ac:inkMk id="211" creationId="{4EA9D231-7DF4-18DB-F09D-4A0B22DFA6D4}"/>
          </ac:inkMkLst>
        </pc:inkChg>
        <pc:inkChg chg="add reco">
          <ac:chgData name="Fuentes-Cabrera, Miguel" userId="1bb9fb8f-7ff7-4823-9c46-dbbc0dc47453" providerId="ADAL" clId="{D16B89D3-8BA8-4A70-AE12-51DA2A171821}" dt="2025-11-19T05:11:18.835" v="236"/>
          <ac:inkMkLst>
            <pc:docMk/>
            <pc:sldMk cId="412098264" sldId="304"/>
            <ac:inkMk id="213" creationId="{08DA77A2-DE1A-A158-86DC-A35BD19D1BFA}"/>
          </ac:inkMkLst>
        </pc:inkChg>
        <pc:inkChg chg="add del">
          <ac:chgData name="Fuentes-Cabrera, Miguel" userId="1bb9fb8f-7ff7-4823-9c46-dbbc0dc47453" providerId="ADAL" clId="{D16B89D3-8BA8-4A70-AE12-51DA2A171821}" dt="2025-11-19T05:11:21.411" v="242"/>
          <ac:inkMkLst>
            <pc:docMk/>
            <pc:sldMk cId="412098264" sldId="304"/>
            <ac:inkMk id="214" creationId="{B3CC9BB7-945B-4CB6-AB3C-7B926565983B}"/>
          </ac:inkMkLst>
        </pc:inkChg>
        <pc:inkChg chg="add del">
          <ac:chgData name="Fuentes-Cabrera, Miguel" userId="1bb9fb8f-7ff7-4823-9c46-dbbc0dc47453" providerId="ADAL" clId="{D16B89D3-8BA8-4A70-AE12-51DA2A171821}" dt="2025-11-19T05:11:21.411" v="242"/>
          <ac:inkMkLst>
            <pc:docMk/>
            <pc:sldMk cId="412098264" sldId="304"/>
            <ac:inkMk id="215" creationId="{8A5BAB88-4100-269B-6722-DA7EDD08168B}"/>
          </ac:inkMkLst>
        </pc:inkChg>
        <pc:inkChg chg="add del">
          <ac:chgData name="Fuentes-Cabrera, Miguel" userId="1bb9fb8f-7ff7-4823-9c46-dbbc0dc47453" providerId="ADAL" clId="{D16B89D3-8BA8-4A70-AE12-51DA2A171821}" dt="2025-11-19T05:11:21.411" v="242"/>
          <ac:inkMkLst>
            <pc:docMk/>
            <pc:sldMk cId="412098264" sldId="304"/>
            <ac:inkMk id="216" creationId="{E14EF72C-FAD4-CE6D-4BCF-61F5E0583E49}"/>
          </ac:inkMkLst>
        </pc:inkChg>
        <pc:inkChg chg="add del">
          <ac:chgData name="Fuentes-Cabrera, Miguel" userId="1bb9fb8f-7ff7-4823-9c46-dbbc0dc47453" providerId="ADAL" clId="{D16B89D3-8BA8-4A70-AE12-51DA2A171821}" dt="2025-11-19T05:11:21.411" v="242"/>
          <ac:inkMkLst>
            <pc:docMk/>
            <pc:sldMk cId="412098264" sldId="304"/>
            <ac:inkMk id="217" creationId="{76FE77F7-AC5E-72BE-3895-9B0276E96791}"/>
          </ac:inkMkLst>
        </pc:inkChg>
        <pc:inkChg chg="add del">
          <ac:chgData name="Fuentes-Cabrera, Miguel" userId="1bb9fb8f-7ff7-4823-9c46-dbbc0dc47453" providerId="ADAL" clId="{D16B89D3-8BA8-4A70-AE12-51DA2A171821}" dt="2025-11-19T05:11:21.411" v="242"/>
          <ac:inkMkLst>
            <pc:docMk/>
            <pc:sldMk cId="412098264" sldId="304"/>
            <ac:inkMk id="218" creationId="{9E724592-50B0-4A5F-9683-222F0167DD2B}"/>
          </ac:inkMkLst>
        </pc:inkChg>
        <pc:inkChg chg="add mod reco modStrokes">
          <ac:chgData name="Fuentes-Cabrera, Miguel" userId="1bb9fb8f-7ff7-4823-9c46-dbbc0dc47453" providerId="ADAL" clId="{D16B89D3-8BA8-4A70-AE12-51DA2A171821}" dt="2025-11-19T05:11:23.187" v="243"/>
          <ac:inkMkLst>
            <pc:docMk/>
            <pc:sldMk cId="412098264" sldId="304"/>
            <ac:inkMk id="219" creationId="{ECC01900-66F6-9EB7-BA2B-78CB3310ED83}"/>
          </ac:inkMkLst>
        </pc:inkChg>
        <pc:inkChg chg="add del">
          <ac:chgData name="Fuentes-Cabrera, Miguel" userId="1bb9fb8f-7ff7-4823-9c46-dbbc0dc47453" providerId="ADAL" clId="{D16B89D3-8BA8-4A70-AE12-51DA2A171821}" dt="2025-11-19T05:11:27.452" v="249"/>
          <ac:inkMkLst>
            <pc:docMk/>
            <pc:sldMk cId="412098264" sldId="304"/>
            <ac:inkMk id="220" creationId="{B6F5819E-700C-A704-A8D6-7AE91C6CF4A7}"/>
          </ac:inkMkLst>
        </pc:inkChg>
        <pc:inkChg chg="add del">
          <ac:chgData name="Fuentes-Cabrera, Miguel" userId="1bb9fb8f-7ff7-4823-9c46-dbbc0dc47453" providerId="ADAL" clId="{D16B89D3-8BA8-4A70-AE12-51DA2A171821}" dt="2025-11-19T05:11:27.452" v="249"/>
          <ac:inkMkLst>
            <pc:docMk/>
            <pc:sldMk cId="412098264" sldId="304"/>
            <ac:inkMk id="221" creationId="{0BCAFA2B-6B2D-74BF-5E78-23964F178894}"/>
          </ac:inkMkLst>
        </pc:inkChg>
        <pc:inkChg chg="add del">
          <ac:chgData name="Fuentes-Cabrera, Miguel" userId="1bb9fb8f-7ff7-4823-9c46-dbbc0dc47453" providerId="ADAL" clId="{D16B89D3-8BA8-4A70-AE12-51DA2A171821}" dt="2025-11-19T05:11:27.452" v="249"/>
          <ac:inkMkLst>
            <pc:docMk/>
            <pc:sldMk cId="412098264" sldId="304"/>
            <ac:inkMk id="222" creationId="{C2A193A8-9114-7E7D-9B92-5922185198BB}"/>
          </ac:inkMkLst>
        </pc:inkChg>
        <pc:inkChg chg="add del">
          <ac:chgData name="Fuentes-Cabrera, Miguel" userId="1bb9fb8f-7ff7-4823-9c46-dbbc0dc47453" providerId="ADAL" clId="{D16B89D3-8BA8-4A70-AE12-51DA2A171821}" dt="2025-11-19T05:11:27.452" v="249"/>
          <ac:inkMkLst>
            <pc:docMk/>
            <pc:sldMk cId="412098264" sldId="304"/>
            <ac:inkMk id="223" creationId="{9CFA9138-24B3-6073-6233-8E6C1BAC029E}"/>
          </ac:inkMkLst>
        </pc:inkChg>
        <pc:inkChg chg="add del">
          <ac:chgData name="Fuentes-Cabrera, Miguel" userId="1bb9fb8f-7ff7-4823-9c46-dbbc0dc47453" providerId="ADAL" clId="{D16B89D3-8BA8-4A70-AE12-51DA2A171821}" dt="2025-11-19T05:11:27.452" v="249"/>
          <ac:inkMkLst>
            <pc:docMk/>
            <pc:sldMk cId="412098264" sldId="304"/>
            <ac:inkMk id="224" creationId="{96909D54-E93D-7D47-0470-755169CA6D46}"/>
          </ac:inkMkLst>
        </pc:inkChg>
        <pc:inkChg chg="add reco">
          <ac:chgData name="Fuentes-Cabrera, Miguel" userId="1bb9fb8f-7ff7-4823-9c46-dbbc0dc47453" providerId="ADAL" clId="{D16B89D3-8BA8-4A70-AE12-51DA2A171821}" dt="2025-11-19T05:11:27.452" v="249"/>
          <ac:inkMkLst>
            <pc:docMk/>
            <pc:sldMk cId="412098264" sldId="304"/>
            <ac:inkMk id="225" creationId="{57BE9B52-3B8A-F219-E8AB-4C865F5D78AB}"/>
          </ac:inkMkLst>
        </pc:inkChg>
        <pc:inkChg chg="add reco">
          <ac:chgData name="Fuentes-Cabrera, Miguel" userId="1bb9fb8f-7ff7-4823-9c46-dbbc0dc47453" providerId="ADAL" clId="{D16B89D3-8BA8-4A70-AE12-51DA2A171821}" dt="2025-11-19T05:11:27.452" v="249"/>
          <ac:inkMkLst>
            <pc:docMk/>
            <pc:sldMk cId="412098264" sldId="304"/>
            <ac:inkMk id="226" creationId="{D28D1BA8-32A1-4E17-0ADC-EDEAF0887EEF}"/>
          </ac:inkMkLst>
        </pc:inkChg>
        <pc:inkChg chg="add">
          <ac:chgData name="Fuentes-Cabrera, Miguel" userId="1bb9fb8f-7ff7-4823-9c46-dbbc0dc47453" providerId="ADAL" clId="{D16B89D3-8BA8-4A70-AE12-51DA2A171821}" dt="2025-11-19T05:11:28.051" v="250"/>
          <ac:inkMkLst>
            <pc:docMk/>
            <pc:sldMk cId="412098264" sldId="304"/>
            <ac:inkMk id="227" creationId="{927C9C72-1A9D-3584-17D1-E25D67BC1680}"/>
          </ac:inkMkLst>
        </pc:inkChg>
        <pc:inkChg chg="add del">
          <ac:chgData name="Fuentes-Cabrera, Miguel" userId="1bb9fb8f-7ff7-4823-9c46-dbbc0dc47453" providerId="ADAL" clId="{D16B89D3-8BA8-4A70-AE12-51DA2A171821}" dt="2025-11-19T05:11:31.657" v="257"/>
          <ac:inkMkLst>
            <pc:docMk/>
            <pc:sldMk cId="412098264" sldId="304"/>
            <ac:inkMk id="228" creationId="{76B9D437-85DD-E6B4-C6AC-3895A72F006B}"/>
          </ac:inkMkLst>
        </pc:inkChg>
        <pc:inkChg chg="add del">
          <ac:chgData name="Fuentes-Cabrera, Miguel" userId="1bb9fb8f-7ff7-4823-9c46-dbbc0dc47453" providerId="ADAL" clId="{D16B89D3-8BA8-4A70-AE12-51DA2A171821}" dt="2025-11-19T05:11:31.657" v="257"/>
          <ac:inkMkLst>
            <pc:docMk/>
            <pc:sldMk cId="412098264" sldId="304"/>
            <ac:inkMk id="229" creationId="{21092439-1F91-0F15-9C86-4511DA8AD089}"/>
          </ac:inkMkLst>
        </pc:inkChg>
        <pc:inkChg chg="add del">
          <ac:chgData name="Fuentes-Cabrera, Miguel" userId="1bb9fb8f-7ff7-4823-9c46-dbbc0dc47453" providerId="ADAL" clId="{D16B89D3-8BA8-4A70-AE12-51DA2A171821}" dt="2025-11-19T05:11:31.657" v="257"/>
          <ac:inkMkLst>
            <pc:docMk/>
            <pc:sldMk cId="412098264" sldId="304"/>
            <ac:inkMk id="230" creationId="{4695B4F5-43E6-3DF8-15CE-6CA4F15B9517}"/>
          </ac:inkMkLst>
        </pc:inkChg>
        <pc:inkChg chg="add del">
          <ac:chgData name="Fuentes-Cabrera, Miguel" userId="1bb9fb8f-7ff7-4823-9c46-dbbc0dc47453" providerId="ADAL" clId="{D16B89D3-8BA8-4A70-AE12-51DA2A171821}" dt="2025-11-19T05:11:31.657" v="257"/>
          <ac:inkMkLst>
            <pc:docMk/>
            <pc:sldMk cId="412098264" sldId="304"/>
            <ac:inkMk id="231" creationId="{76FD4F7D-A4E4-5035-9966-EEFD756583D8}"/>
          </ac:inkMkLst>
        </pc:inkChg>
        <pc:inkChg chg="add del">
          <ac:chgData name="Fuentes-Cabrera, Miguel" userId="1bb9fb8f-7ff7-4823-9c46-dbbc0dc47453" providerId="ADAL" clId="{D16B89D3-8BA8-4A70-AE12-51DA2A171821}" dt="2025-11-19T05:11:31.657" v="257"/>
          <ac:inkMkLst>
            <pc:docMk/>
            <pc:sldMk cId="412098264" sldId="304"/>
            <ac:inkMk id="232" creationId="{8125AEE0-4BB0-BB53-8E75-A8BC202EFC7F}"/>
          </ac:inkMkLst>
        </pc:inkChg>
        <pc:inkChg chg="add del">
          <ac:chgData name="Fuentes-Cabrera, Miguel" userId="1bb9fb8f-7ff7-4823-9c46-dbbc0dc47453" providerId="ADAL" clId="{D16B89D3-8BA8-4A70-AE12-51DA2A171821}" dt="2025-11-19T05:11:31.657" v="257"/>
          <ac:inkMkLst>
            <pc:docMk/>
            <pc:sldMk cId="412098264" sldId="304"/>
            <ac:inkMk id="233" creationId="{52C0714B-563D-241F-9BFD-C4BB153B3A0E}"/>
          </ac:inkMkLst>
        </pc:inkChg>
        <pc:inkChg chg="add reco">
          <ac:chgData name="Fuentes-Cabrera, Miguel" userId="1bb9fb8f-7ff7-4823-9c46-dbbc0dc47453" providerId="ADAL" clId="{D16B89D3-8BA8-4A70-AE12-51DA2A171821}" dt="2025-11-19T05:11:31.657" v="257"/>
          <ac:inkMkLst>
            <pc:docMk/>
            <pc:sldMk cId="412098264" sldId="304"/>
            <ac:inkMk id="234" creationId="{4A4FCDF2-D640-873F-B5D9-E6B56CA3CA8F}"/>
          </ac:inkMkLst>
        </pc:inkChg>
        <pc:inkChg chg="add del">
          <ac:chgData name="Fuentes-Cabrera, Miguel" userId="1bb9fb8f-7ff7-4823-9c46-dbbc0dc47453" providerId="ADAL" clId="{D16B89D3-8BA8-4A70-AE12-51DA2A171821}" dt="2025-11-19T05:11:33.308" v="261"/>
          <ac:inkMkLst>
            <pc:docMk/>
            <pc:sldMk cId="412098264" sldId="304"/>
            <ac:inkMk id="235" creationId="{833D658D-BE80-DB86-D737-EB579C257955}"/>
          </ac:inkMkLst>
        </pc:inkChg>
        <pc:inkChg chg="add del">
          <ac:chgData name="Fuentes-Cabrera, Miguel" userId="1bb9fb8f-7ff7-4823-9c46-dbbc0dc47453" providerId="ADAL" clId="{D16B89D3-8BA8-4A70-AE12-51DA2A171821}" dt="2025-11-19T05:11:33.308" v="261"/>
          <ac:inkMkLst>
            <pc:docMk/>
            <pc:sldMk cId="412098264" sldId="304"/>
            <ac:inkMk id="236" creationId="{BB10232C-3AC7-83D8-855D-3D51F21CEE93}"/>
          </ac:inkMkLst>
        </pc:inkChg>
        <pc:inkChg chg="add del">
          <ac:chgData name="Fuentes-Cabrera, Miguel" userId="1bb9fb8f-7ff7-4823-9c46-dbbc0dc47453" providerId="ADAL" clId="{D16B89D3-8BA8-4A70-AE12-51DA2A171821}" dt="2025-11-19T05:11:33.308" v="261"/>
          <ac:inkMkLst>
            <pc:docMk/>
            <pc:sldMk cId="412098264" sldId="304"/>
            <ac:inkMk id="237" creationId="{96D3C5F2-7C9B-C26A-C0DB-AB08F953322E}"/>
          </ac:inkMkLst>
        </pc:inkChg>
        <pc:inkChg chg="add del reco">
          <ac:chgData name="Fuentes-Cabrera, Miguel" userId="1bb9fb8f-7ff7-4823-9c46-dbbc0dc47453" providerId="ADAL" clId="{D16B89D3-8BA8-4A70-AE12-51DA2A171821}" dt="2025-11-19T05:11:34.769" v="262"/>
          <ac:inkMkLst>
            <pc:docMk/>
            <pc:sldMk cId="412098264" sldId="304"/>
            <ac:inkMk id="238" creationId="{FBD67CF1-C909-8196-1D90-FADF074330B6}"/>
          </ac:inkMkLst>
        </pc:inkChg>
        <pc:inkChg chg="add del">
          <ac:chgData name="Fuentes-Cabrera, Miguel" userId="1bb9fb8f-7ff7-4823-9c46-dbbc0dc47453" providerId="ADAL" clId="{D16B89D3-8BA8-4A70-AE12-51DA2A171821}" dt="2025-11-19T05:11:38.835" v="268"/>
          <ac:inkMkLst>
            <pc:docMk/>
            <pc:sldMk cId="412098264" sldId="304"/>
            <ac:inkMk id="239" creationId="{97E1B9E2-29AE-D2ED-AA5A-CC9B9DDD492F}"/>
          </ac:inkMkLst>
        </pc:inkChg>
        <pc:inkChg chg="add del">
          <ac:chgData name="Fuentes-Cabrera, Miguel" userId="1bb9fb8f-7ff7-4823-9c46-dbbc0dc47453" providerId="ADAL" clId="{D16B89D3-8BA8-4A70-AE12-51DA2A171821}" dt="2025-11-19T05:11:38.835" v="268"/>
          <ac:inkMkLst>
            <pc:docMk/>
            <pc:sldMk cId="412098264" sldId="304"/>
            <ac:inkMk id="240" creationId="{49B69E09-4F01-F737-4F27-D9F4991682DA}"/>
          </ac:inkMkLst>
        </pc:inkChg>
        <pc:inkChg chg="add del">
          <ac:chgData name="Fuentes-Cabrera, Miguel" userId="1bb9fb8f-7ff7-4823-9c46-dbbc0dc47453" providerId="ADAL" clId="{D16B89D3-8BA8-4A70-AE12-51DA2A171821}" dt="2025-11-19T05:11:38.835" v="268"/>
          <ac:inkMkLst>
            <pc:docMk/>
            <pc:sldMk cId="412098264" sldId="304"/>
            <ac:inkMk id="241" creationId="{D6D4D8C0-E0FC-B653-1330-8BEF7FDF2E93}"/>
          </ac:inkMkLst>
        </pc:inkChg>
        <pc:inkChg chg="add del">
          <ac:chgData name="Fuentes-Cabrera, Miguel" userId="1bb9fb8f-7ff7-4823-9c46-dbbc0dc47453" providerId="ADAL" clId="{D16B89D3-8BA8-4A70-AE12-51DA2A171821}" dt="2025-11-19T05:11:38.835" v="268"/>
          <ac:inkMkLst>
            <pc:docMk/>
            <pc:sldMk cId="412098264" sldId="304"/>
            <ac:inkMk id="242" creationId="{16753934-201C-9B21-7266-B0F0DD41F6D4}"/>
          </ac:inkMkLst>
        </pc:inkChg>
        <pc:inkChg chg="add del">
          <ac:chgData name="Fuentes-Cabrera, Miguel" userId="1bb9fb8f-7ff7-4823-9c46-dbbc0dc47453" providerId="ADAL" clId="{D16B89D3-8BA8-4A70-AE12-51DA2A171821}" dt="2025-11-19T05:11:38.835" v="268"/>
          <ac:inkMkLst>
            <pc:docMk/>
            <pc:sldMk cId="412098264" sldId="304"/>
            <ac:inkMk id="243" creationId="{062C4213-EB1F-4E81-B07A-64E5DF212107}"/>
          </ac:inkMkLst>
        </pc:inkChg>
        <pc:inkChg chg="add reco">
          <ac:chgData name="Fuentes-Cabrera, Miguel" userId="1bb9fb8f-7ff7-4823-9c46-dbbc0dc47453" providerId="ADAL" clId="{D16B89D3-8BA8-4A70-AE12-51DA2A171821}" dt="2025-11-19T05:11:38.835" v="268"/>
          <ac:inkMkLst>
            <pc:docMk/>
            <pc:sldMk cId="412098264" sldId="304"/>
            <ac:inkMk id="244" creationId="{17542125-21D8-61EA-4640-ECB65E03A299}"/>
          </ac:inkMkLst>
        </pc:inkChg>
        <pc:inkChg chg="add del">
          <ac:chgData name="Fuentes-Cabrera, Miguel" userId="1bb9fb8f-7ff7-4823-9c46-dbbc0dc47453" providerId="ADAL" clId="{D16B89D3-8BA8-4A70-AE12-51DA2A171821}" dt="2025-11-19T05:11:44.635" v="275"/>
          <ac:inkMkLst>
            <pc:docMk/>
            <pc:sldMk cId="412098264" sldId="304"/>
            <ac:inkMk id="245" creationId="{FA3BC38B-F3E6-B194-59AC-652374342F9D}"/>
          </ac:inkMkLst>
        </pc:inkChg>
        <pc:inkChg chg="add del">
          <ac:chgData name="Fuentes-Cabrera, Miguel" userId="1bb9fb8f-7ff7-4823-9c46-dbbc0dc47453" providerId="ADAL" clId="{D16B89D3-8BA8-4A70-AE12-51DA2A171821}" dt="2025-11-19T05:11:44.635" v="275"/>
          <ac:inkMkLst>
            <pc:docMk/>
            <pc:sldMk cId="412098264" sldId="304"/>
            <ac:inkMk id="246" creationId="{C8CEBF8C-BC35-5899-3121-35E5E66D177C}"/>
          </ac:inkMkLst>
        </pc:inkChg>
        <pc:inkChg chg="add del">
          <ac:chgData name="Fuentes-Cabrera, Miguel" userId="1bb9fb8f-7ff7-4823-9c46-dbbc0dc47453" providerId="ADAL" clId="{D16B89D3-8BA8-4A70-AE12-51DA2A171821}" dt="2025-11-19T05:11:44.635" v="275"/>
          <ac:inkMkLst>
            <pc:docMk/>
            <pc:sldMk cId="412098264" sldId="304"/>
            <ac:inkMk id="247" creationId="{139E8013-D4D1-D56D-4F55-3B59665E4901}"/>
          </ac:inkMkLst>
        </pc:inkChg>
        <pc:inkChg chg="add del">
          <ac:chgData name="Fuentes-Cabrera, Miguel" userId="1bb9fb8f-7ff7-4823-9c46-dbbc0dc47453" providerId="ADAL" clId="{D16B89D3-8BA8-4A70-AE12-51DA2A171821}" dt="2025-11-19T05:11:44.635" v="275"/>
          <ac:inkMkLst>
            <pc:docMk/>
            <pc:sldMk cId="412098264" sldId="304"/>
            <ac:inkMk id="248" creationId="{A3FD1EF0-4BFD-A560-DAA9-0117C4F6C9E7}"/>
          </ac:inkMkLst>
        </pc:inkChg>
        <pc:inkChg chg="add del">
          <ac:chgData name="Fuentes-Cabrera, Miguel" userId="1bb9fb8f-7ff7-4823-9c46-dbbc0dc47453" providerId="ADAL" clId="{D16B89D3-8BA8-4A70-AE12-51DA2A171821}" dt="2025-11-19T05:11:44.635" v="275"/>
          <ac:inkMkLst>
            <pc:docMk/>
            <pc:sldMk cId="412098264" sldId="304"/>
            <ac:inkMk id="249" creationId="{6428EC14-611E-3334-8925-2C6125BCCD23}"/>
          </ac:inkMkLst>
        </pc:inkChg>
        <pc:inkChg chg="add del">
          <ac:chgData name="Fuentes-Cabrera, Miguel" userId="1bb9fb8f-7ff7-4823-9c46-dbbc0dc47453" providerId="ADAL" clId="{D16B89D3-8BA8-4A70-AE12-51DA2A171821}" dt="2025-11-19T05:11:44.635" v="275"/>
          <ac:inkMkLst>
            <pc:docMk/>
            <pc:sldMk cId="412098264" sldId="304"/>
            <ac:inkMk id="250" creationId="{7D847000-93B8-1BC8-17F3-2935200B8709}"/>
          </ac:inkMkLst>
        </pc:inkChg>
        <pc:inkChg chg="add reco">
          <ac:chgData name="Fuentes-Cabrera, Miguel" userId="1bb9fb8f-7ff7-4823-9c46-dbbc0dc47453" providerId="ADAL" clId="{D16B89D3-8BA8-4A70-AE12-51DA2A171821}" dt="2025-11-19T05:11:44.635" v="275"/>
          <ac:inkMkLst>
            <pc:docMk/>
            <pc:sldMk cId="412098264" sldId="304"/>
            <ac:inkMk id="251" creationId="{EEC0B0F3-93A2-B380-10BD-2CA632DAB1C0}"/>
          </ac:inkMkLst>
        </pc:inkChg>
        <pc:inkChg chg="add">
          <ac:chgData name="Fuentes-Cabrera, Miguel" userId="1bb9fb8f-7ff7-4823-9c46-dbbc0dc47453" providerId="ADAL" clId="{D16B89D3-8BA8-4A70-AE12-51DA2A171821}" dt="2025-11-19T05:11:45.155" v="276"/>
          <ac:inkMkLst>
            <pc:docMk/>
            <pc:sldMk cId="412098264" sldId="304"/>
            <ac:inkMk id="252" creationId="{078B102C-BC2A-B3FB-02F4-34305C7E96AD}"/>
          </ac:inkMkLst>
        </pc:inkChg>
        <pc:inkChg chg="add del">
          <ac:chgData name="Fuentes-Cabrera, Miguel" userId="1bb9fb8f-7ff7-4823-9c46-dbbc0dc47453" providerId="ADAL" clId="{D16B89D3-8BA8-4A70-AE12-51DA2A171821}" dt="2025-11-19T05:11:47.188" v="281"/>
          <ac:inkMkLst>
            <pc:docMk/>
            <pc:sldMk cId="412098264" sldId="304"/>
            <ac:inkMk id="253" creationId="{AA8068DF-88EC-86B8-1D23-8DE9198BB459}"/>
          </ac:inkMkLst>
        </pc:inkChg>
        <pc:inkChg chg="add del">
          <ac:chgData name="Fuentes-Cabrera, Miguel" userId="1bb9fb8f-7ff7-4823-9c46-dbbc0dc47453" providerId="ADAL" clId="{D16B89D3-8BA8-4A70-AE12-51DA2A171821}" dt="2025-11-19T05:11:47.188" v="281"/>
          <ac:inkMkLst>
            <pc:docMk/>
            <pc:sldMk cId="412098264" sldId="304"/>
            <ac:inkMk id="254" creationId="{BC544696-2C54-B4CE-E72B-58A8C9EE5CE8}"/>
          </ac:inkMkLst>
        </pc:inkChg>
        <pc:inkChg chg="add del">
          <ac:chgData name="Fuentes-Cabrera, Miguel" userId="1bb9fb8f-7ff7-4823-9c46-dbbc0dc47453" providerId="ADAL" clId="{D16B89D3-8BA8-4A70-AE12-51DA2A171821}" dt="2025-11-19T05:11:47.188" v="281"/>
          <ac:inkMkLst>
            <pc:docMk/>
            <pc:sldMk cId="412098264" sldId="304"/>
            <ac:inkMk id="255" creationId="{569A7BA1-7D9F-CF01-D4A3-1096E49957D6}"/>
          </ac:inkMkLst>
        </pc:inkChg>
        <pc:inkChg chg="add del">
          <ac:chgData name="Fuentes-Cabrera, Miguel" userId="1bb9fb8f-7ff7-4823-9c46-dbbc0dc47453" providerId="ADAL" clId="{D16B89D3-8BA8-4A70-AE12-51DA2A171821}" dt="2025-11-19T05:11:47.188" v="281"/>
          <ac:inkMkLst>
            <pc:docMk/>
            <pc:sldMk cId="412098264" sldId="304"/>
            <ac:inkMk id="256" creationId="{BEF63704-2C32-3A2A-82D0-9BB01DE058E2}"/>
          </ac:inkMkLst>
        </pc:inkChg>
        <pc:inkChg chg="add reco">
          <ac:chgData name="Fuentes-Cabrera, Miguel" userId="1bb9fb8f-7ff7-4823-9c46-dbbc0dc47453" providerId="ADAL" clId="{D16B89D3-8BA8-4A70-AE12-51DA2A171821}" dt="2025-11-19T05:11:47.188" v="281"/>
          <ac:inkMkLst>
            <pc:docMk/>
            <pc:sldMk cId="412098264" sldId="304"/>
            <ac:inkMk id="257" creationId="{1B2BD2C7-3925-93F8-2AB0-F07A2F0EEC8A}"/>
          </ac:inkMkLst>
        </pc:inkChg>
        <pc:inkChg chg="add del">
          <ac:chgData name="Fuentes-Cabrera, Miguel" userId="1bb9fb8f-7ff7-4823-9c46-dbbc0dc47453" providerId="ADAL" clId="{D16B89D3-8BA8-4A70-AE12-51DA2A171821}" dt="2025-11-19T05:11:51.235" v="286"/>
          <ac:inkMkLst>
            <pc:docMk/>
            <pc:sldMk cId="412098264" sldId="304"/>
            <ac:inkMk id="258" creationId="{4946CE6B-1D10-8FF0-398E-24BF8AAA1981}"/>
          </ac:inkMkLst>
        </pc:inkChg>
        <pc:inkChg chg="add del">
          <ac:chgData name="Fuentes-Cabrera, Miguel" userId="1bb9fb8f-7ff7-4823-9c46-dbbc0dc47453" providerId="ADAL" clId="{D16B89D3-8BA8-4A70-AE12-51DA2A171821}" dt="2025-11-19T05:11:51.235" v="286"/>
          <ac:inkMkLst>
            <pc:docMk/>
            <pc:sldMk cId="412098264" sldId="304"/>
            <ac:inkMk id="259" creationId="{EBEC58FF-F7A3-F990-A98F-3F724146DF6B}"/>
          </ac:inkMkLst>
        </pc:inkChg>
        <pc:inkChg chg="add del">
          <ac:chgData name="Fuentes-Cabrera, Miguel" userId="1bb9fb8f-7ff7-4823-9c46-dbbc0dc47453" providerId="ADAL" clId="{D16B89D3-8BA8-4A70-AE12-51DA2A171821}" dt="2025-11-19T05:11:51.235" v="286"/>
          <ac:inkMkLst>
            <pc:docMk/>
            <pc:sldMk cId="412098264" sldId="304"/>
            <ac:inkMk id="260" creationId="{779F6751-0781-1A25-E727-4926D6296CF7}"/>
          </ac:inkMkLst>
        </pc:inkChg>
        <pc:inkChg chg="add del">
          <ac:chgData name="Fuentes-Cabrera, Miguel" userId="1bb9fb8f-7ff7-4823-9c46-dbbc0dc47453" providerId="ADAL" clId="{D16B89D3-8BA8-4A70-AE12-51DA2A171821}" dt="2025-11-19T05:11:51.235" v="286"/>
          <ac:inkMkLst>
            <pc:docMk/>
            <pc:sldMk cId="412098264" sldId="304"/>
            <ac:inkMk id="261" creationId="{8DAB7706-2264-D38A-ED47-4067B008B228}"/>
          </ac:inkMkLst>
        </pc:inkChg>
        <pc:inkChg chg="add reco">
          <ac:chgData name="Fuentes-Cabrera, Miguel" userId="1bb9fb8f-7ff7-4823-9c46-dbbc0dc47453" providerId="ADAL" clId="{D16B89D3-8BA8-4A70-AE12-51DA2A171821}" dt="2025-11-19T05:11:51.235" v="286"/>
          <ac:inkMkLst>
            <pc:docMk/>
            <pc:sldMk cId="412098264" sldId="304"/>
            <ac:inkMk id="262" creationId="{F7D77042-06B8-E536-CDF1-1768EDC63ADA}"/>
          </ac:inkMkLst>
        </pc:inkChg>
        <pc:inkChg chg="add">
          <ac:chgData name="Fuentes-Cabrera, Miguel" userId="1bb9fb8f-7ff7-4823-9c46-dbbc0dc47453" providerId="ADAL" clId="{D16B89D3-8BA8-4A70-AE12-51DA2A171821}" dt="2025-11-19T05:11:51.984" v="287"/>
          <ac:inkMkLst>
            <pc:docMk/>
            <pc:sldMk cId="412098264" sldId="304"/>
            <ac:inkMk id="263" creationId="{D4419DC5-9A25-E70A-3464-112C31295610}"/>
          </ac:inkMkLst>
        </pc:inkChg>
        <pc:inkChg chg="add">
          <ac:chgData name="Fuentes-Cabrera, Miguel" userId="1bb9fb8f-7ff7-4823-9c46-dbbc0dc47453" providerId="ADAL" clId="{D16B89D3-8BA8-4A70-AE12-51DA2A171821}" dt="2025-11-19T05:11:52.116" v="288"/>
          <ac:inkMkLst>
            <pc:docMk/>
            <pc:sldMk cId="412098264" sldId="304"/>
            <ac:inkMk id="264" creationId="{C64F8639-5403-7C65-21BA-D9856F52BD8F}"/>
          </ac:inkMkLst>
        </pc:inkChg>
        <pc:inkChg chg="add">
          <ac:chgData name="Fuentes-Cabrera, Miguel" userId="1bb9fb8f-7ff7-4823-9c46-dbbc0dc47453" providerId="ADAL" clId="{D16B89D3-8BA8-4A70-AE12-51DA2A171821}" dt="2025-11-19T05:11:52.249" v="289"/>
          <ac:inkMkLst>
            <pc:docMk/>
            <pc:sldMk cId="412098264" sldId="304"/>
            <ac:inkMk id="265" creationId="{6579BCA1-22D7-3272-B847-4C6D1DF4258D}"/>
          </ac:inkMkLst>
        </pc:inkChg>
        <pc:inkChg chg="add del">
          <ac:chgData name="Fuentes-Cabrera, Miguel" userId="1bb9fb8f-7ff7-4823-9c46-dbbc0dc47453" providerId="ADAL" clId="{D16B89D3-8BA8-4A70-AE12-51DA2A171821}" dt="2025-11-19T05:12:00.894" v="308"/>
          <ac:inkMkLst>
            <pc:docMk/>
            <pc:sldMk cId="412098264" sldId="304"/>
            <ac:inkMk id="266" creationId="{ACFC689F-0A9B-C21D-2CBE-35F7DCEA89BF}"/>
          </ac:inkMkLst>
        </pc:inkChg>
        <pc:inkChg chg="add del">
          <ac:chgData name="Fuentes-Cabrera, Miguel" userId="1bb9fb8f-7ff7-4823-9c46-dbbc0dc47453" providerId="ADAL" clId="{D16B89D3-8BA8-4A70-AE12-51DA2A171821}" dt="2025-11-19T05:12:00.894" v="308"/>
          <ac:inkMkLst>
            <pc:docMk/>
            <pc:sldMk cId="412098264" sldId="304"/>
            <ac:inkMk id="267" creationId="{FA1AC477-77E7-521F-04B3-4DCE9061C9D4}"/>
          </ac:inkMkLst>
        </pc:inkChg>
        <pc:inkChg chg="add">
          <ac:chgData name="Fuentes-Cabrera, Miguel" userId="1bb9fb8f-7ff7-4823-9c46-dbbc0dc47453" providerId="ADAL" clId="{D16B89D3-8BA8-4A70-AE12-51DA2A171821}" dt="2025-11-19T05:11:53.884" v="292"/>
          <ac:inkMkLst>
            <pc:docMk/>
            <pc:sldMk cId="412098264" sldId="304"/>
            <ac:inkMk id="268" creationId="{FE376115-6D18-3D0F-70BA-85002CBED3BC}"/>
          </ac:inkMkLst>
        </pc:inkChg>
        <pc:inkChg chg="add del">
          <ac:chgData name="Fuentes-Cabrera, Miguel" userId="1bb9fb8f-7ff7-4823-9c46-dbbc0dc47453" providerId="ADAL" clId="{D16B89D3-8BA8-4A70-AE12-51DA2A171821}" dt="2025-11-19T05:12:00.894" v="308"/>
          <ac:inkMkLst>
            <pc:docMk/>
            <pc:sldMk cId="412098264" sldId="304"/>
            <ac:inkMk id="269" creationId="{A7BC801E-0D1A-3B11-1C87-5A70737BE563}"/>
          </ac:inkMkLst>
        </pc:inkChg>
        <pc:inkChg chg="add">
          <ac:chgData name="Fuentes-Cabrera, Miguel" userId="1bb9fb8f-7ff7-4823-9c46-dbbc0dc47453" providerId="ADAL" clId="{D16B89D3-8BA8-4A70-AE12-51DA2A171821}" dt="2025-11-19T05:11:54.650" v="294"/>
          <ac:inkMkLst>
            <pc:docMk/>
            <pc:sldMk cId="412098264" sldId="304"/>
            <ac:inkMk id="270" creationId="{F132D235-0BF0-D3E0-C8BE-9B1D7F907126}"/>
          </ac:inkMkLst>
        </pc:inkChg>
        <pc:inkChg chg="add">
          <ac:chgData name="Fuentes-Cabrera, Miguel" userId="1bb9fb8f-7ff7-4823-9c46-dbbc0dc47453" providerId="ADAL" clId="{D16B89D3-8BA8-4A70-AE12-51DA2A171821}" dt="2025-11-19T05:11:55.017" v="295"/>
          <ac:inkMkLst>
            <pc:docMk/>
            <pc:sldMk cId="412098264" sldId="304"/>
            <ac:inkMk id="271" creationId="{F8E91140-6531-6D89-42E7-18EC2D3D5028}"/>
          </ac:inkMkLst>
        </pc:inkChg>
        <pc:inkChg chg="add">
          <ac:chgData name="Fuentes-Cabrera, Miguel" userId="1bb9fb8f-7ff7-4823-9c46-dbbc0dc47453" providerId="ADAL" clId="{D16B89D3-8BA8-4A70-AE12-51DA2A171821}" dt="2025-11-19T05:11:55.553" v="296"/>
          <ac:inkMkLst>
            <pc:docMk/>
            <pc:sldMk cId="412098264" sldId="304"/>
            <ac:inkMk id="272" creationId="{049EEAC1-A4CD-C5B3-E915-C430769BD1A0}"/>
          </ac:inkMkLst>
        </pc:inkChg>
        <pc:inkChg chg="add del">
          <ac:chgData name="Fuentes-Cabrera, Miguel" userId="1bb9fb8f-7ff7-4823-9c46-dbbc0dc47453" providerId="ADAL" clId="{D16B89D3-8BA8-4A70-AE12-51DA2A171821}" dt="2025-11-19T05:12:00.894" v="308"/>
          <ac:inkMkLst>
            <pc:docMk/>
            <pc:sldMk cId="412098264" sldId="304"/>
            <ac:inkMk id="273" creationId="{2EE3F62F-7C5C-79C3-01E8-9E58790076AB}"/>
          </ac:inkMkLst>
        </pc:inkChg>
        <pc:inkChg chg="add">
          <ac:chgData name="Fuentes-Cabrera, Miguel" userId="1bb9fb8f-7ff7-4823-9c46-dbbc0dc47453" providerId="ADAL" clId="{D16B89D3-8BA8-4A70-AE12-51DA2A171821}" dt="2025-11-19T05:11:56.516" v="298"/>
          <ac:inkMkLst>
            <pc:docMk/>
            <pc:sldMk cId="412098264" sldId="304"/>
            <ac:inkMk id="274" creationId="{9F5AED9E-EEB7-7041-E730-3C4F3026855E}"/>
          </ac:inkMkLst>
        </pc:inkChg>
        <pc:inkChg chg="add">
          <ac:chgData name="Fuentes-Cabrera, Miguel" userId="1bb9fb8f-7ff7-4823-9c46-dbbc0dc47453" providerId="ADAL" clId="{D16B89D3-8BA8-4A70-AE12-51DA2A171821}" dt="2025-11-19T05:11:56.804" v="299"/>
          <ac:inkMkLst>
            <pc:docMk/>
            <pc:sldMk cId="412098264" sldId="304"/>
            <ac:inkMk id="275" creationId="{37FF82EA-7461-8BC8-847E-775DE550510E}"/>
          </ac:inkMkLst>
        </pc:inkChg>
        <pc:inkChg chg="add">
          <ac:chgData name="Fuentes-Cabrera, Miguel" userId="1bb9fb8f-7ff7-4823-9c46-dbbc0dc47453" providerId="ADAL" clId="{D16B89D3-8BA8-4A70-AE12-51DA2A171821}" dt="2025-11-19T05:11:56.982" v="300"/>
          <ac:inkMkLst>
            <pc:docMk/>
            <pc:sldMk cId="412098264" sldId="304"/>
            <ac:inkMk id="276" creationId="{831A158E-C3CC-35B8-22B2-B8331AB72A95}"/>
          </ac:inkMkLst>
        </pc:inkChg>
        <pc:inkChg chg="add">
          <ac:chgData name="Fuentes-Cabrera, Miguel" userId="1bb9fb8f-7ff7-4823-9c46-dbbc0dc47453" providerId="ADAL" clId="{D16B89D3-8BA8-4A70-AE12-51DA2A171821}" dt="2025-11-19T05:11:57.201" v="301"/>
          <ac:inkMkLst>
            <pc:docMk/>
            <pc:sldMk cId="412098264" sldId="304"/>
            <ac:inkMk id="277" creationId="{B80B2776-018C-99EB-C90E-86820A9063E7}"/>
          </ac:inkMkLst>
        </pc:inkChg>
        <pc:inkChg chg="add del">
          <ac:chgData name="Fuentes-Cabrera, Miguel" userId="1bb9fb8f-7ff7-4823-9c46-dbbc0dc47453" providerId="ADAL" clId="{D16B89D3-8BA8-4A70-AE12-51DA2A171821}" dt="2025-11-19T05:12:00.894" v="308"/>
          <ac:inkMkLst>
            <pc:docMk/>
            <pc:sldMk cId="412098264" sldId="304"/>
            <ac:inkMk id="278" creationId="{34ACB652-61C9-8B98-7971-1270CBA9F06F}"/>
          </ac:inkMkLst>
        </pc:inkChg>
        <pc:inkChg chg="add del">
          <ac:chgData name="Fuentes-Cabrera, Miguel" userId="1bb9fb8f-7ff7-4823-9c46-dbbc0dc47453" providerId="ADAL" clId="{D16B89D3-8BA8-4A70-AE12-51DA2A171821}" dt="2025-11-19T05:12:00.894" v="308"/>
          <ac:inkMkLst>
            <pc:docMk/>
            <pc:sldMk cId="412098264" sldId="304"/>
            <ac:inkMk id="279" creationId="{80858B3B-CC4F-10B9-7A33-F73DD7C4872A}"/>
          </ac:inkMkLst>
        </pc:inkChg>
        <pc:inkChg chg="add del">
          <ac:chgData name="Fuentes-Cabrera, Miguel" userId="1bb9fb8f-7ff7-4823-9c46-dbbc0dc47453" providerId="ADAL" clId="{D16B89D3-8BA8-4A70-AE12-51DA2A171821}" dt="2025-11-19T05:12:00.894" v="308"/>
          <ac:inkMkLst>
            <pc:docMk/>
            <pc:sldMk cId="412098264" sldId="304"/>
            <ac:inkMk id="280" creationId="{F8340C68-30C1-460F-667B-7D409D3F8B95}"/>
          </ac:inkMkLst>
        </pc:inkChg>
        <pc:inkChg chg="add del">
          <ac:chgData name="Fuentes-Cabrera, Miguel" userId="1bb9fb8f-7ff7-4823-9c46-dbbc0dc47453" providerId="ADAL" clId="{D16B89D3-8BA8-4A70-AE12-51DA2A171821}" dt="2025-11-19T05:12:00.894" v="308"/>
          <ac:inkMkLst>
            <pc:docMk/>
            <pc:sldMk cId="412098264" sldId="304"/>
            <ac:inkMk id="281" creationId="{12545AD6-E36E-348B-3965-D0B5461748EE}"/>
          </ac:inkMkLst>
        </pc:inkChg>
        <pc:inkChg chg="add">
          <ac:chgData name="Fuentes-Cabrera, Miguel" userId="1bb9fb8f-7ff7-4823-9c46-dbbc0dc47453" providerId="ADAL" clId="{D16B89D3-8BA8-4A70-AE12-51DA2A171821}" dt="2025-11-19T05:11:59.433" v="306"/>
          <ac:inkMkLst>
            <pc:docMk/>
            <pc:sldMk cId="412098264" sldId="304"/>
            <ac:inkMk id="282" creationId="{E958BF10-679C-CDC9-9917-A32ABC9B5F84}"/>
          </ac:inkMkLst>
        </pc:inkChg>
        <pc:inkChg chg="add del">
          <ac:chgData name="Fuentes-Cabrera, Miguel" userId="1bb9fb8f-7ff7-4823-9c46-dbbc0dc47453" providerId="ADAL" clId="{D16B89D3-8BA8-4A70-AE12-51DA2A171821}" dt="2025-11-19T05:12:00.894" v="308"/>
          <ac:inkMkLst>
            <pc:docMk/>
            <pc:sldMk cId="412098264" sldId="304"/>
            <ac:inkMk id="283" creationId="{B1B49AA9-B3BA-FE53-B1A9-23733B65452E}"/>
          </ac:inkMkLst>
        </pc:inkChg>
        <pc:inkChg chg="add reco">
          <ac:chgData name="Fuentes-Cabrera, Miguel" userId="1bb9fb8f-7ff7-4823-9c46-dbbc0dc47453" providerId="ADAL" clId="{D16B89D3-8BA8-4A70-AE12-51DA2A171821}" dt="2025-11-19T05:12:00.894" v="308"/>
          <ac:inkMkLst>
            <pc:docMk/>
            <pc:sldMk cId="412098264" sldId="304"/>
            <ac:inkMk id="284" creationId="{7AC623E9-3E6F-D7AC-7416-966B0511FEC4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7:56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499 110 8265,'0'-22'186,"0"0"1,-2 0 331,-6 0 0,4 10 0,-11 5-119,-2 5 0,-2 4 1,-5 8-1,-3 12-172,-2 11 1,-7 9-1,4 4 1,-2 4-113,-4 8 0,-4 15 1,1 7-1,3 5-117,1 2 0,18 9 0,9-46 0,1 0 0,2 0 0,2 1-362,1 0 1,3 0-1,1 38 1,7-4-1,10-22 155,9-24 1,8-17 0,10-25-1,-1-4 713,1-8 1,0-14 0,2-7-1,2-8-118,3-6 0,0 1 0,-10-6 1,-3-1-375,-1 0 0,-8-2 1,2-7-1,-4 2-608,-8 5 1,-4-3 0,-1 11 0,-7-1-605,-4-2 0,-6 16 1200,-4 1 0,-5 0 0,-10 2 0</inkml:trace>
  <inkml:trace contextRef="#ctx0" brushRef="#br0" timeOffset="200">368 589 8210,'0'21'107,"0"1"0,3 0 237,4 0 1,-2 9 0,7 6-1,0 6 325,0 8 0,3-3 1,7 10-1,-1 3-273,1 2 0,-3-5 0,-2-3 0,-2 1-470,2 0 0,0-5 1,0 2-1,-5-7-810,-2-12 1,6-10-1,-1-10-1911,4-6 2795,-7-6 0,8-12 0,-8-2 0</inkml:trace>
  <inkml:trace contextRef="#ctx0" brushRef="#br0" timeOffset="617">1087 1155 8140,'-12'-3'2124,"5"-4"0,-3 2-846,3-9-3039,0 9-606,7-5 2367,0 10 0,9-9 0,3-3 0</inkml:trace>
  <inkml:trace contextRef="#ctx0" brushRef="#br0" timeOffset="1181">1501 523 7627,'0'-12'1140,"0"5"1,0 17 0,0 9-772,0 8 0,7 11 0,0-1 0,1 4 65,1 2 1,-4 1-1,7-1 1,0 1-303,0 0 1,-4-1-1,6-2 1,1-4 214,-3-8 0,7-8 1,-4-6-204,4-8 1,3-14-1,0-10 1,-1-10-68,1-9 0,0-5 1,-3-3-1,-2-2-170,-2-4 0,-1 4 0,6-5 1,-3 2-411,-3-1 0,-2 4 1,5-3-1,-5 10-882,-2 10 0,0 5 1,-6 2-1031,4 1 2415,-1 9 0,-17 21 0,-2 15 0</inkml:trace>
  <inkml:trace contextRef="#ctx0" brushRef="#br0" timeOffset="1497">2328 1090 8993,'22'0'1082,"0"0"1,2 0-1246,5 0 1,5 0 0,10 0 0,2 0-986,4 0 1,-4-10 1147,5-5 0,-5-4 0,-2-3 0</inkml:trace>
  <inkml:trace contextRef="#ctx0" brushRef="#br0" timeOffset="1597">2742 894 8045,'-31'7'93,"-6"0"0,-1 0 290,1 3 0,-1-5 0,6 7 0,1 0-317,-1 0 0,3-7-66,7 2 0,10-4 0,3-3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14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1068 608 8303,'-7'-48'110,"-1"4"1,-6 8 0,4-3 0,0 5 247,1 3 0,-8 11 0,2 13 0,-7 5-178,-7 2 1,3 12 0,-8 9 0,0 13-228,0 8 1,-5 11-1,-6 5 1,-1 5-19,4 2 1,11 3-1,-3 2 1,3 5 42,4 2 0,12 3 1,8 5-1,7-5 20,7-8 0,15-9 1,15-9-1,4-16 407,2-11 1,8-13 0,2-21 0,1-10 333,-1-9 1,7-8-1,-4-10 1,0 1-402,-6-1 0,-6-2 1,-5-2-1,-6-3-652,-1 2 0,-5 3 0,-13 3 0,-4-1-452,-1 1 1,-6 7-1,2 2 1,-10 2-393,-10 6 0,-6 9 1158,-8 2 0,-5 1 0,-10-8 0</inkml:trace>
  <inkml:trace contextRef="#ctx0" brushRef="#br0" timeOffset="130">785 1109 8268,'0'22'50,"0"-8"0,0 1 1,0 2 389,0 2 0,9 5 1,6 3-1,4 4-2,3 3 0,9-5 1,6 5-1,6 0-407,8 0 0,-2-5 1,6 5-1,-2-3-868,-4-4 0,-3-3 837,-3-2 0,1-1 0,-1 1 0</inkml:trace>
  <inkml:trace contextRef="#ctx0" brushRef="#br0" timeOffset="697">2048 1414 8375,'21'0'920,"1"0"0,2-3-908,5-4 0,13 5 0,11-6 1,3 6-229,4 2 1,-4-7 0,-1-3 215,-1-2 0,-4-3 0,-6-6 0</inkml:trace>
  <inkml:trace contextRef="#ctx0" brushRef="#br0" timeOffset="1330">3224 630 8270,'0'-24'-246,"0"-6"1,0 6 1349,0-5-961,0 15 1,0 21 0,2 15 0,3 4-58,2 6 0,10 2 0,-2 9 0,4 3-32,3 5 1,-8-3 0,1 8 0,2 0-95,2-1 0,3 1 0,0 5 0,-3-6-101,-5-2 1,6-2-1,-6-10 556,6-4-96,2-6 1,-10-21-1,-5-10 1,-5-12-58,-2-8 0,0-1 0,-2-1 1,-5 0-234,-8 0 1,-4 0-1,-5 3 1,-3 2-220,-2 3 1,-10 9-1,3-2 1,-3 4 56,3 3 0,-5 0 0,4 3 0,-1 6 103,1 13 1,-4 2 0,7 12-1,1 3 11,4 2 0,12 0 0,4-2 0,4-5-153,4-2 0,5 4 0,7-10 1,8-4-318,4-5 0,13-5 0,1 3 1,4-8 488,-1-5 0,0-11 0,8-3 0</inkml:trace>
  <inkml:trace contextRef="#ctx0" brushRef="#br0" timeOffset="1630">4225 673 8223,'0'-12'364,"0"5"0,0 14 1,0 10-24,0 10 1,0-1-1,0 11 1,0 1-285,0 3 1,0 5 0,0 3 0,0 4-217,0 3 1,0-8-1,0 3 1,3-8-403,4-6 561,-5-6 0,18-9 0,-8 0 0</inkml:trace>
  <inkml:trace contextRef="#ctx0" brushRef="#br0" timeOffset="1848">3703 760 8319,'7'-21'0,"3"-1"273,2 0 0,12 8 1,12-1-1,8-2-86,7-2 1,7 4-1,12 3 1,5 0-188,2 0 0,3 5 1,2-5-1,-7 2-373,-9 5 1,-8 3-1,0 2 1,-10 0-493,-9 0 0,-10 2 865,-14 5 0,4 5 0,-7 10 0</inkml:trace>
  <inkml:trace contextRef="#ctx0" brushRef="#br0" timeOffset="2033">3855 1523 8224,'36'-10'0,"-2"-2"76,-2 0 0,14-8 0,0 8 0,9-2 176,13-1 1,7 8 0,12-5-1,0 0-354,0 0 1,-2 4 101,-5-6 0,14-10 0,-4-10 0</inkml:trace>
  <inkml:trace contextRef="#ctx0" brushRef="#br0" timeOffset="2560">523 260 8433,'-53'9'-221,"-5"6"0,-2 14 0,1 9 0,6 11 465,0 9 0,7 15 1,-2 6-1,11 8-55,16 8 1,10-45 0,2 1 0,5 7 0,1 1 0,0 3 0,1 1-248,0 5 0,2 0 0,3-3 0,3 1 0,2 0 0,1 1 0,4-5 0,3-1 30,5-1 0,2-1 0,2-1 1,3 0-1,5-4 0,2-2 1,0 0-1,0-2-108,0-2 1,3-2 0,2-5-1,2-2 1,-2-2 0,2-1 0,3-3-1,2-1-292,3-1 0,2-4 428,5-4 0,2-2 0,-6 0 0,0-1 0,5-4 0,1-1 0,3 0 0,1-3 0,7-3 0,1-4 0</inkml:trace>
  <inkml:trace contextRef="#ctx0" brushRef="#br0" timeOffset="2914">5706 194 8158,'24'-41'36,"3"5"1,4 4 146,3 1 0,-5 14 0,5-2 0,-2 6 33,-6 9 1,-2 8 0,-2 9 0,-2 6-34,-6 12 1,3 15 0,-10 10 0,-2 4 85,-2 8 1,-3 12-1,0 0 1,-5 7-188,-10 7 0,7-43 0,-3 0 0,-9 6 0,-4 0 1,-1 2-1,-3 0-221,-1 2 0,-2-1 1,-9 1-1,-3-1 0,-1 3 1,-1 0-1,-3 0 0,-1 0-72,-2 4 0,-2-1 1,1-8-1,0-2 1,1 0-1,0-1 1,5-7-1,0-2-353,5-6 1,0-2 0,2-3 0,1 0 563,-35 30 0,10 5 0,-5-4 0,6-11 0,3-6 0</inkml:trace>
  <inkml:trace contextRef="#ctx0" brushRef="#br0" timeOffset="3597">6403 847 8280,'10'-12'558,"-8"3"1,15 14 0,-10 7-1,-2 12-343,-2 7 0,-3 6 0,0 6 0,0 1-207,0-1 1,0 1 0,0 2-1,0 2-116,0 3 0,0 0 0,0-10 1,0-5 164,0-7 1,2-7 403,5-7 1,3-8 0,7-17 0,-3-12-87,3-12 1,10-7-1,2-2 1,-2-1-264,-3 1 1,0-1-1,3 1 1,2-1-466,-3 0 1,-4 3 0,-5 3 0,-3 1-586,3-1 0,-7 6 1,0 3 937,-1 5 0,-6 2 0,7 0 0</inkml:trace>
  <inkml:trace contextRef="#ctx0" brushRef="#br0" timeOffset="3964">7165 1392 8530,'3'-12'1127,"4"5"-686,7 4 0,6 3 0,4 0 0,3 0-394,2 0 1,17 0 0,-3 0 0,5 0-395,6 0 0,-8 0 1,4 0-1,-4-2-805,-2-6 0,0 4 1152,-1-11 0,1-9 0,-1-10 0</inkml:trace>
  <inkml:trace contextRef="#ctx0" brushRef="#br0" timeOffset="4164">7339 1087 8209,'0'-22'633,"3"3"1,4 4 0,8 8-628,4 5 1,3 2-1,2 0 1,3 0-318,2 0 1,2 0-1,-2 2 1,5 3 310,0 2 0,7 0 0,-7-7 0</inkml:trace>
  <inkml:trace contextRef="#ctx0" brushRef="#br0" timeOffset="4482">8494 891 8209,'12'-10'169,"-5"-4"192,-5 4 0,-4 3 1,-5 14-359,-8 8 1,3 4 0,-3 5 0,-1 5 86,-4 8 1,6-4 0,2 4 0,-1-1 103,1-2 1,8 7-1,-4-7 1,8 0 269,8-5 0,6-5 1,15-5-1,7-4 130,6-8 1,8-7 0,1-7 0,0-8-318,2-4 0,-7-10 1,3-2-1,-11-1-61,-9 1 0,-14-6 0,-8 8 0,-7 0-369,-7-2 0,-8 7 0,-16-3 0,-10 8-676,-8 4 0,-11 3 0,4-5 0,1 5 829,4 2 0,-5-7 0,0 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07.3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334 809 8018,'-10'-35'0,"-2"6"0,-3 1 743,0-1 0,0 4 0,-5-5 0,3 6-233,2 1 0,0 11 0,-7 5 0,-3 4-408,-4 3 1,11 3-1,-4 4 1,2 8-33,1 5 0,4 4 0,2 4 0,4 4-242,4 2 1,2-4 0,6 5 0,4-1-212,8 1 1,5 2 0,2 7-1,0-2 109,0-5 0,8 13 0,0-6 1,-3 6 56,-2 4 1,-3-9 0,0 2-1,0-8 448,1 1 0,-11-1 0,-5 1 0,-4-6 285,-3-1 0,-3-11 1,-4-7-1,-10-1-49,-11-1 0,4-3 0,-8-13 0,2-4-217,0-8 1,1-7 0,6-5-1,1-6-451,0-1 1,9-3-1,6-5 1,5 2-338,2 3 1,2 10 0,5-3 0,8 6 0,5 1 1,2 1-1,3 2 1,5 3 242,7 2 1,0 3-1,2-5 1,3 2 189,-2-3 0,0-1 1,4-4-1,0 1 299,1 0 0,-3 0 1,-7-1-1,-11 1 222,-6 0 1,-13 0 0,2-1 0,-5 1 45,-2 0 0,-2 2 1,-5 3-1,-8 4 264,-5 4 1,-2-6-1,-1 7-30,1 3 0,0 3 0,0 4-98,-1 6 1,11 4 0,5 10 0,4 3-302,3 5 0,0-5 0,0 7 0,0-3-515,0 1 0,10 0 1,2-8-1,3 0-1009,0 0 0,7-2 0,8-5 0,0-8 259,2-4 0,2-3 0,11-5 0,-1-7-7,1-11 1,-1-14-1,-2-2 1,-2-8 973,-3-5 0,0-10 0,8 5 0</inkml:trace>
  <inkml:trace contextRef="#ctx0" brushRef="#br0" timeOffset="133">1090 164 8018,'0'-45'0,"0"3"488,0 5 91,0 5 1,0 25 0,0 14-1,0 23-15,0 17 0,0 10 0,0 9 1,0 1-236,0 0 0,0 2 0,0 3 0,0 4-837,0 3 0,8 0 0,1 3 1,1-8 507,0-5 0,7-12 0,-4-2 0</inkml:trace>
  <inkml:trace contextRef="#ctx0" brushRef="#br0" timeOffset="923">845 609 8018,'0'-15'0,"-2"3"962,-5 2 0,7-5 1,0 7-1,12 1-623,8-3 0,12 8 0,7-8 0,11 2-951,9 1 1,8-10 0,5 4 611,2 1 0,10-8 0,-5 8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06.5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67 134 8072,'-19'-22'1832,"1"2"-1345,4 5 0,9 8-313,-3 14 0,6 5 1,4 11-1,3 1-21,3 6 0,9-3 0,-2 8 0,4-1-264,4 1 0,-1-5 0,0 7 1,0 2-526,1 3 0,-4-7 0,-1-5 1,-3-6 90,2-1 0,-5-4 584,3-4 1,-10-7-1,2-16 1,-4-9 231,-3-10 0,0-1 0,0-6 0,0 2 164,0 5 0,0 2 1,0 3-1,2-1 85,6 1 0,-3 10 0,10 4-302,2 6 1,-5 2 0,3 2-97,2 6 1,1 4 0,-1 8 620,-2-5-345,-10 4 1,5-19-618,-10 0 1,0-12 0,0-15 0,0-5-820,0-3 1,0 6-1,0-6 1,2 0-362,5 1 1,-4 7 1398,4-3 0,6 5 0,-1 3 0</inkml:trace>
  <inkml:trace contextRef="#ctx0" brushRef="#br0" timeOffset="251">557 423 8072,'7'22'165,"3"1"275,2-1 0,-4-10 1,7-4-11,2-6 0,5-12 1,3-5-1,2-4-97,0-4 0,-7-6 0,7-3 0,-7-1-170,-5 1 0,-3-5 0,6 8 0,-6-1-92,-2-2 1,-3 7-1,-7-5 1,0 6-305,0 1 1,-10 4 0,-4 1 0,-9 4-76,-6-4 0,4 8 0,-5 3 0,6 4 329,1 3 0,1 13 0,0 7 1,0 9 237,-1 6 0,11 2 0,5 7 1,4 1-84,3-1 1,3 1 0,4-1-1,10-2-1032,10-5 0,11 3 1,13-10 855,9-3 0,14-2 0,5-3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05.1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23 201 8688,'-8'-22'375,"1"0"0,0-1 1,9 1-148,5 0 1,6 7 0,9 3 0,3-1 72,4 1 0,-1 0 1,9-3-1,0 7-279,-3 6 0,6 2 1,-8 0-1,0 0-136,0 0 0,-9 12 0,-11 11 1,-2 11-60,-5 8 1,-3 10 0,-4 2 0,-8 3 33,-12 5 1,-3 0 0,-12 0 0,0-5 260,2-3 0,-4-5 0,7-12 1,-1-9 1617,1-11 0,3-7-1034,6-10 1,11-10 0,5-5 0,7-5-452,7-2 0,0 2 1,13 3-1,5 2-399,0-2 1,7 4 0,0 1 0,0 2-945,0 5 1,0-5 0,-5 3 1087,3 2 0,0 3 0,-8 2 0</inkml:trace>
  <inkml:trace contextRef="#ctx0" brushRef="#br0" timeOffset="394">935 557 7977,'-22'0'-248,"-1"0"1,4 3-563,4 4 810,5-5 0,0 18 0,-2-7 0</inkml:trace>
  <inkml:trace contextRef="#ctx0" brushRef="#br0" timeOffset="888">824 913 7977,'-45'22'329,"1"0"1,2 1-1,5-4-367,7-4 1,-2 5 0,2-8 37,3 1 0,2-3 0,3-10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2.9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9649,'25'0'9,"5"0"1,-3 0 0,10 0 0,3 0-555,2 0 0,5 0 545,4 0 0,-4 0 0,8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3.6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67 334 6306,'23'0'0,"-1"-10"0,0-2 0</inkml:trace>
  <inkml:trace contextRef="#ctx0" brushRef="#br0" timeOffset="1">379 1 8171,'-23'0'-201,"9"0"0,-1 2 680,-2 6 0,-3 6 1,-2 14-1,-1 4-85,1 2 0,0 6 1,0 9-1,-1 3-307,1-2 0,2 6 1,3 1-1,2 0-517,-2-5 0,4-7 0,1-8 0,2-8-1396,5-4 1826,3-13 0,-8-2 0,-2-10 0</inkml:trace>
  <inkml:trace contextRef="#ctx0" brushRef="#br0" timeOffset="2">1 112 8436,'14'22'1357,"1"0"-795,3 1 1,-6 6-1,3 3 1,4 1-255,9-1 1,-4 7-1,9-4 1,-4 2-756,1 0 1,2-10-1,-5 3 1,5-5 446,3-3 0,-8-10 0,5-2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4.1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0 268 9008,'15'0'1023,"0"0"1,5 0-544,7 0 0,5 2 0,7 3 0,-1 3-548,1-3 1,3-3 0,3-2 0,-3 0-1303,-5 0 1,-5 0 1369,-10 0 0,0-10 0,1-2 0</inkml:trace>
  <inkml:trace contextRef="#ctx0" brushRef="#br0" timeOffset="1">223 1 8131,'-15'10'315,"0"5"0,10 4 1,-2 4-1,4 1 177,3 6 1,0 0 0,0 12-1,0 7-59,0 6 0,8-4 1,1 9-1,1 2-689,0 2 0,5-7 1,-8-5-1,1-8-2423,2-7 2679,-8 5 0,18-17 0,-8 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5.92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156 1 8083,'-9'12'146,"4"-2"1,-8-8 0,1 3 255,0 3 1,4-1 0,-4-4 249,2 4 1,-7-4-348,2 4 0,2 3 33,-1-3-477,9 1 0,-5-11 0,12-2 0,6-2 9,6 2 0,6-7 0,5-1 0,2 1-4,3 4 1,7 6-1,-7 2 1,-1 0 167,3 0 1,-7 0 0,5 2 0,-6 8 196,-1 13 1,-8 1 0,-3 13 0,-2 3-97,-5 2 0,-5 2 0,-8 1 0,-7-1-167,-4 1 0,-4 7 0,-1-3 0,-3-4-573,-3-6 1,0-12 0,8 3-45,0-5 1,7-13 368,0-4 0,10-8 606,-2-8 1,4 3 823,3-10-290,0 10-2185,0-4 1325,-10 9 0,8 0 0,-8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6.42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312 89 8116,'-23'0'2051,"1"0"-1897,10 0 0,12-7 0,12-3 0,6 0-30,4 0 0,-5-5 0,13 5 0,-6 0 127,-1 0 0,6 3 1,1 7-1,-3 0 40,-2 0 1,-3 3 0,0 4 0,1 8-72,-1 5 1,-10 2-1,-4 3 1,-6 2-154,-2 2 0,-2 3 0,-6-4 1,-9 4-71,-10 2 0,-8-6 0,-12 1 0,-2-4-239,-3-3 0,-7 0 1,7-2-1,2-5-264,3-8 0,3-4 0,2-3 0,5 0-448,7 0 0,15-10 0,8-5 954,4-5 0,3-12 0,0-2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6.5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8211,'12'0'1088,"0"3"0,-7 4 0,5 8-694,2 5 0,-4 2 0,7 0 0,2 1-501,3-1 0,9-2 0,1-3 0,0-5-378,2-2 1,-7-2-1,4-6 1,-4 3-418,-3 2 1,1 1-1,-4-11 339,-4-4 1,-5-5-1,-10-11 486,0 1 0,0 0 0,-2 0 1,-6-1 349,-7 1 1,3 2 0,-3 6 256,-2 6 1,4 6 0,1 4 0,2 8 220,5 12 1,-5 10 0,3 15 0,2 5-352,3 8 1,2 6 0,0 6 0,0 5-642,0 2 1,7 2 0,3 8 0,0-2 240,0-6 0,17-14 0,-2-13 0</inkml:trace>
  <inkml:trace contextRef="#ctx0" brushRef="#br0" timeOffset="1">690 468 8091,'22'-15'-75,"1"2"140,-1 3 0,3 3 0,2 7 0,2 0 300,-1 0 1,6-2-1,3-3 1,5-3-840,3 3 1,-8 3 473,0 2 0,0-10 0,8-2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6.6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134 245 8091,'-34'-3'305,"4"-2"0,5-2 1652,3 2-1558,10-7-1,2-1 1,12-6-477,6 4 1,12 2 0,9 8-1,1-4-252,2-4 0,0 8 1,8-2-1,-3 4 76,2 3 0,1 0 1,-1 0-1,-4 0 269,-3 0 1,5 0 0,-7 3 0,-3 4 86,-2 8 1,-5 12-1,-3 5 1,-2 6 218,2 8 0,-7-1 1,0 9-1,-3-2-13,1 0 0,6-7 0,-6-11 1,-1-2 111,3-4 0,3-14 0,9-6 0,0-8-89,0-8 0,-7-14 0,0-15 1,0-5-329,-3-2 0,0-3 0,-7-3 0,3-2-181,-3 3 0,-13 2 1,-6 2-1,-9 3-474,-6 5 0,1-2 1,-9 9-1,0 5-817,3 8 1,-6 7 1468,10 10 0,1 0 0,7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24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44 381 8067,'-15'2'-427,"3"5"460,2 8 0,3 7 0,7 4 0,0 6 269,0 2 1,10-5-1,4 7 1,6 0-183,1-2 0,1 0 1,0-7-115,0 2 0,-1 0 151,1-8 1,-2-11-1,-3-10-153,-3-12 1,-9-7 0,5-6 0,-3-4 24,0-7 0,3 2 1,-5-2-1,2-3 5,-2-2 1,4-3-1,1 3 1,0 3-80,-1 1 1,1 3 0,-5-2 0,5 10-173,2 9 1,-5 0 0,5 12 286,-2 7 0,-3 8 0,-7 14 0,2 5 123,6 7 1,-3 6 0,7 1 0,0 1-118,0-1 0,-5 1 1,5-3-1,-2-2 58,-5-3 0,4-17 1,-1 3-1,-1-5 460,3-5 1,-8-5-435,5-14 1,3-5 0,-3-12 0,-2-3-166,-3-2 1,6-10 0,1 3 0,1-7-179,0-8 1,-1 5 0,-4-5 0,5 5-379,2 3 0,-5-3 1,8-3-1,-1 1-495,-2 7 0,8 4 0,-6 11 1056,6-3 0,-6 12-265,1 17 1,-10 12 0,2 17 0,-5 7 289,-2 5 1,-2 3-1,-3 2 1,-2 5 189,2 7 0,-5-3 0,3 1 0,2-3 24,3-4 0,2-6 1,0-4-1,2-5-48,5-3 1,-2-4 0,12-13 0,5-6 60,4-6 1,11-12 0,-6-7 0,1-9-34,-1-10 1,5-6 0,-7-1 0,-2 2 41,-3 4 0,-2-4 1,-3 7-1,-2 1-196,-2 3 0,-10 6 0,2 3 0,-5-1-147,-2 0 1,-9 10-1,-8 5 1,-7 4-62,-5 3 1,-8 5 0,6 7 0,-3 10 90,-5 2 0,5 10 0,0 2 0,3 3 141,4-3 1,10 5 0,3-4 0,-1 4 247,3 2 1,3 1 0,13-1-1,9 1-531,8 0 1,16-8 0,-1-2 0,7-3-496,8-4 0,3-5 689,4-8 0,14 5 0,-4-6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6.9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10486,'22'10'-790,"0"2"1,-2 11 0,-3-1 789,-2 0 0,0 0 0,7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7.0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356 0 8099,'-44'23'108,"-1"-1"1,1 0 0,-1 3-9,1 4 1,2-11-101,5 4 0,5-5 0,9 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7.37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223 0 8491,'-22'20'408,"-1"-5"1,9 14 0,-1 1-1,-3 10-3,-1 4 0,-4 3 1,1 3-1,2 4-497,6 3 1,1-8 0,8 3 0,-2-5-1564,2-2 0,2-8 1655,3 0 0,0-20 0,0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7.5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8271,'13'10'459,"-1"-6"1,-5 11 0,8 0-76,5-2 1,10 14 0,2-5 0,2 3-572,6-1 0,9-1 0,3-1 0,0 0 187,3 0 0,-9 10 0,9 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7.7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45 8109,'12'0'714,"1"0"1,-6 0-437,8 0 1,0 0 0,4 0 0,9 0-1506,4 0 0,5-3 1227,7-4 0,1-6 0,-1-9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7.82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290 67 8149,'-45'-2'0,"3"-3"262,5-2 0,-3-3 0,11 5 0,2-3-271,2 3-1910,3 3 1919,9 2 0,3-10 0,10-2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8.2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11621,'0'22'478,"0"0"1,0 0-1,2 1-412,6-1 0,4 0 0,10-2 0,3-3-727,5-2 1,-3-3 0,10 3 0,0-5-188,-2 0 1,7-7-1,-8 1 1,1-6 501,-5-5 0,-6-11 0,-1 3 0,-4-4 363,-4-4 0,3 9 0,-11-1 263,-2-3 0,0 9 314,2 1 1,-4 8 0,7 8-1,-3 9-233,0 10 1,8 0-1,-7 10 1,-1 3-178,3 2 0,-8 10 1,6 2-1,-6 3-87,-2 5 1,-2-5 0,-8 0 0,-10-1 17,-7 1 1,-13-17 0,6-3 0,-3-12 49,0-11 0,0-4 0,-8-10 0,3 0-521,5 0 1,5-10-1,12-4 1,3-4-1174,2 3 0,10-4 1529,-2 4 0,14-5 0,5-2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8.5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22 8234,'12'-10'408,"8"8"0,-5-5 0,7 4-197,8 3 0,4 3 0,13 2 0,5 4-208,8 4 1,4-6 0,3 6 0,-3-4-652,-5-4 0,-4 0 0,-13 0 648,-5 3 0,-5-1 0,-10-7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8.72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 45 8026,'-15'-7'683,"0"-1"-217,10-9 0,-2 14 0,14-4 0,11 4-521,9 3 1,0 0-1,10 0 1,0 0-406,-2 0 0,7 0 0,-8 0 1,1 0 459,-5 0 0,4 10 0,1 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20.23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1 478 7937,'0'-23'1366,"0"1"-576,0 0 1,2 10-691,6 4 1,-3 8-160,9 8 0,-9-3-253,3 9 0,2 1-222,-3 7 0,3-9 1,-5-3-365,2 0 1,3-8-154,-2 5 1098,-6 6 92,18-11 779,-18 8 293,8-20-1322,-10-2 1,-2-10-386,-6-1 0,6 9-371,-5-1 1107,4 10 0,3-7 676,0 4 0,0 8-271,0 0 0,0 3 0,0 11 0,3 4-257,4 1 1,-5 11-1,6 2 1,-6 0-225,-2 1 1,8 4 0,-1-8 0,-2 1-314,-2 2 0,-3-7 1,2 4-1,3-4-771,2-3 0,1 1 299,-8-1 1,-3-10 0,-2-7 420,-2-10 1,-3-2 0,5-13-1,-2-5 143,2 1 0,0-9 0,0 1 0,-3-2 20,4-6 1,1-9-1,1-6 1,-3-1-163,-3-6 0,1-3 0,7 1 0,-3 2 267,-4 3 1,4 12 0,-4 0 0,5 10 419,2 5 0,0 15 1,0 17 16,0 12 0,0 18 0,0 9 0,0 11-226,0 9 0,0-2 0,2 2 0,5 3-576,8 2 0,5-7 0,5-5 0,2-5-103,3-3 1,7-9-1,-5-5 1,2-6 372,6-1 1,2-9 0,2-1 0,-1-3 344,-6-5 1,-5 5 343,-10-3 0,-12 3 0,-13-5-210,-16 2 0,-14 11 0,-11-1 0,-3 8-433,-5 4 0,5 8 0,-5-5 0,5 3-869,3 5 0,2-1 0,2 1 1,8-6 849,7-2 0,-2 8 0,15-5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25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371 717 8029,'-19'-15'-166,"2"3"1,2 0 273,-2 0 0,-2 7 1,-3-2 250,0 4 1,1 6 0,-1 4-1,0 7-183,0 6 1,0 4-1,1 5 1,-1 7 32,0 5 1,3 3 0,2 0-1,5-1-8,2 1 0,3-8 1,9-2-1,3-3-152,2-4 1,13-10 0,-1-5 0,10-2 27,5-6 0,2-13 0,8-11 0,-3-9-52,-5-4 1,5-6 0,-4-10 0,1-1-62,-1 1 1,-6-4-1,-9 0 1,0 0-69,-1-1 0,-1-4 0,-6 5 0,-4 0-9,0 0 1,-8-6 0,5 6 0,-4 0-100,-3 0 0,-3 2 0,-2 7 1,-4 3 62,-3 5 0,4 0 123,-6 14 0,7 7 0,-5 25 0,-1 9 38,1 8 1,5 19-1,-5-2 1,2 4 129,6 5 0,-1 3 0,0 9 0,-2 1-234,2-1 1,2 0 0,3 1-1,0-1-150,0 0 1,3-2-1,2-5 1,4-7 279,3-5 0,-4-5 0,4-5 0,0-9 182,0-10 1,2-7-1,8-10 29,0 0 0,0-13 0,0-6 0,-1-7-164,1-1 0,7-5 0,0 1 0,-5 0 45,-7-1 0,3 1 0,-6 4-17,6-2 1,-8 0-1,-3 10-74,1 4 0,-8 8 0,6 14 0,-8 8 13,-8 4 1,-1 12 0,-8 6 0,5 4-33,2 2 0,-5 1 1,8-3-1,2-2-6,3-3 0,4-9 0,6-1 0,6-9 100,6-10 0,1-4 1,3-8-1,6-7 10,6-10 0,-5-21 0,-2-1 0,-5-2-183,-2 0 1,-2-2 0,-6 2 0,-7 5-69,-4 0 1,-3 2-1,0 0 1,-3 8 28,-4 6 1,-5 1 0,-10 17 0,0 2-353,1 3 0,-1 2 0,0 2 0,0 8-1640,1 12 2090,-1-1 0,0 30 0,0-5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32.38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530 602 8164,'-22'9'-631,"-1"-4"1,1 10 0,0 5 560,0 7 1,-11 10 0,-1 15-1,-3 12 474,0 16 1,2 6-1,15-31 1,1 4 0,1 4-1,1 2-42,0 6 0,2 2 1,-2 6-1,2 2 1,1 5-1,0 1 1,0 6-1,-1 0-264,0-1 1,3 1-1,3-2 1,3-2 0,2-3-1,3-1 1,2-2-1,3 0-167,2 0 1,3-1 0,1-8 0,2-2 0,1 0 0,1-1 0,1-7 0,2-2-54,0-4 1,1-2 0,2-1 0,4-4 0,3-7 0,1-3 0,26 33-304,0-15 425,-2-19 0,0-6 0,0-9 0,-2-3 0,-3-5 0</inkml:trace>
  <inkml:trace contextRef="#ctx0" brushRef="#br0" timeOffset="525">1086 802 8299,'0'-22'785,"0"12"0,0 10-606,0 12 1,0 10 0,0 10 0,2 13 21,6 12 1,-6 7 0,6 3 0,-3-1-436,2 1 1,-4 10 0,4 4 0,-5 8 233,-2 8 0,0-16 0,0 6 0</inkml:trace>
  <inkml:trace contextRef="#ctx0" brushRef="#br0" timeOffset="700">997 2492 10169,'0'33'426,"0"-4"0,0 13 0,2 8-376,6 4 1,-6 5 0,8 8 0,-2-3-567,-1-4 0,10 1 1,-4-9 515,-1-2 0,8 7 0,-8 0 0</inkml:trace>
  <inkml:trace contextRef="#ctx0" brushRef="#br0" timeOffset="1036">1687 1 8053,'22'32'0,"0"5"0,3 10 135,4 12 0,6 13 1,-13-24-1,0 3 0,2 6 1,-1 2 54,4 9 1,-2 3 0,-5 2-1,-3 2 1,3 10 0,-2 3-1,-4 1 1,-1 2-268,-1 4 0,-2 1 0,-5-27 1,-1 1-1,-1 1 0,0 1 1,0 1-1,-1-1 0,-1 2 1,-1-1-1,-1 0 125,-1-1 0,-1-2 1,0 1-1,0-2 0,-1-1 1,-1 0-1,-2-1 0,-2 0 1,0-1-1,0 1 1,0 0-1,0-1-77,0 2 0,-1-1 1,-1-1-1,-5 24 0,0-2 1,2-6-1,-1-1 0,-3-6 1,-1-2-301,-2-1 1,-1-1 0,0-6 0,0-1 0,1 0 0,0 0 328,3-5 0,-1-1 0,-2-4 0,0-2 0,-11 37 0,5 0 0,7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31.6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0 233 8511,'13'10'1010,"-6"8"1,-2 9-537,3 10 1,-3 5 0,7 5-1,0 5-101,1 7 1,1 3-1,9 0 1,-4-6-200,-4-1 1,5-3-1,-5-8 165,5 1 1,2-23 0,-2-15 116,-5-17 1,4-22-1,-6-12 1,1-13-175,1-7 1,0-3 0,5-2 0,-3-3-178,-2-2 0,-3 0 0,6 10 0,-6 2-837,-2 2 1,0 11 0,-5 0 0,2 9-1639,-2 10 0,-2 18-86,-3 12 2456,0 20 0,0 14 0,0 11 0</inkml:trace>
  <inkml:trace contextRef="#ctx0" brushRef="#br0" timeOffset="96">490 723 8464,'0'-23'625,"0"9"0,2-1 0,6 0-246,7 3 0,7-8 0,5 7 0,5-1 55,3-1 1,2 7-1,7-4 1,1 2-179,-1 5 1,-7 5 0,-2 5-1,-3 5-230,-5 2 1,-12 3 0,-7 10 0,-6 2-55,-2 3 0,-2 9 0,-6-4 0,-9 2-64,-10 0 1,-1-2-1,-6 4 1,-1-4 37,1-3 1,6-2-1,1-8 1,7-2 604,6-6 0,6-1-281,-7-6 1,20-7 0,5 3-487,15-8 1,2-10 0,8 8-1,-1-1-372,1-2 1,0 8 0,4-8 0,-4 2 587,-3 1 0,-3-10 0,-6 4 0</inkml:trace>
  <inkml:trace contextRef="#ctx0" brushRef="#br0" timeOffset="246">1268 967 8191,'13'-2'600,"-6"-5"0,6 2 1,1-8-625,6 3 1,10 3 0,2 7 0,3 0-321,4 0 0,3-8 1,3-1-1,-1-1 344,1 0 0,-1-7 0,1 4 0</inkml:trace>
  <inkml:trace contextRef="#ctx0" brushRef="#br0" timeOffset="353">1669 700 8191,'-30'-7'-938,"-2"0"0,0-1 1454,0-2 0,0 8 0,4-8 0,-1 3-516,2-1 0,2-9 0,3 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36.847"/>
    </inkml:context>
    <inkml:brush xml:id="br0">
      <inkml:brushProperty name="width" value="0.08571" units="cm"/>
      <inkml:brushProperty name="height" value="0.08571" units="cm"/>
      <inkml:brushProperty name="color" value="#66CC00"/>
    </inkml:brush>
    <inkml:brush xml:id="br1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645 3916 8132,'30'0'0,"2"0"-192,3 0 0,-1 0 0,6 0 1,-3-2 40,2-6 1,6 6 0,7-6 0,5 3-50,-1-2 1,9 2 0,-6-7-1,5-1 240,3 1 0,0 5 1,0-6-1,-1 3 199,1 5 0,-10 0 0,-3 1 0,-4-4 326,-6 3 0,-2 3 0,-15 2 0,3 0-163,-3 0 0,-2 7 0,-3 1 0,0-4-506,1-1 0,6-3 1,3 0-1,1 0-412,-1 0 0,5-3 0,-5-4 0,3-5 516,4-1 0,13-6 0,5 6 0</inkml:trace>
  <inkml:trace contextRef="#ctx0" brushRef="#br0" timeOffset="171">2959 3694 8287,'15'0'954,"-1"0"1,4 0-1525,1 0 570,14 0 0,1 10 0,11 2 0</inkml:trace>
  <inkml:trace contextRef="#ctx0" brushRef="#br0" timeOffset="172">4738 3605 8173,'37'-8'0,"0"1"0,6 2-1372,6 2 1372,18 3 0,12 0 0,10 0 0</inkml:trace>
  <inkml:trace contextRef="#ctx0" brushRef="#br0" timeOffset="173">0 1402 8546,'15'47'-143,"-3"3"0,-2 4-250,-5 3 0,5 10 0,-3 7 1,-2 0 733,-2 3 0,-3 4 1,2 16-1,0-47 1,1 1-213,1-1 0,0 1 0,1 4 0,0-1 0,-3-3 0,0-1 0,3 1 0,0 0-149,8 45 0,-6-7 0,6-10 0,-4-12-145,-4-13 1,5-9-1,-2-6 1,-3-2 165,-3 3 0,5-8 0,1-2 0,-3-5-112,-3-3 0,-2 0 0,0 0-87,0 1 0,3-1 0,2 0 0,5 0 1,2 1 1,-5-1 0,6 0-1,-1 0-211,0 0 0,-7 1 408,3-1 0,4 0 0,1 0 0</inkml:trace>
  <inkml:trace contextRef="#ctx0" brushRef="#br0" timeOffset="425">578 446 8264,'55'0'-443,"-8"0"0,7-3 0,-2-2 279,0-2 1,10-3 0,-3 5 0,8-5 35,7-2 1,5 5-1,10-6 1,0 1 155,0-1 0,0 9 0,0-4 1,-2 6 77,-6 2 1,-4 0 0,-8 0 0,3 0 181,2 0 1,0 0 0,-7-3 0,2-2-64,5-2 0,-2-3 0,7 5 1,2-5-171,6-2 1,-6 7 0,11-3 0,-6 3-197,6-2 0,-3 2 0,7-7 1,-4 2 194,-3 5 1,0-7 0,0-1 0,2-2 120,5 1 1,-14 9 0,2-5-1,-7 2-98,-3 1 0,10-3 0,-5 5 0,3-5-219,-1-2 1,-7 4-1,5-4 1,0 0-51,1-1 1,-11 6 0,0-5-1,-7-1 220,0 1 1,-6 7-1,1-3 1,-5 6 41,-10 2 1,-5 0-1,-10 2 1,3 3-151,-3 3 0,-5 2 1,-4-5-1,-3 2-3,2-2 1,3-3 0,-1 1 0,-1 2-115,-3 2 1,-1 1 127,9-8 0,-8 0 177,-1 0 0,-9 2 115,3 6 1,-6 4-1,-2 10 1,-2 0-182,-6 1 1,6 1 0,-6 4 0,6 4-179,2 2 1,0 13 0,0 13-1,0 4 191,0 3 0,0 9 0,0 6 1,2 9 23,2-39 0,0 0 0,-2 44 0,3-40 0,0 0 0,-1-2 0,0 0 77,-1 0 0,1 1 1,4 5-1,1 1 0,-2 1 1,-1 0-1,1 0 0,0-1-109,1-1 0,-1-1 0,-4-2 1,-1 0-1,3-1 0,0-1 1,-1 1-1,0-1-182,-1 1 0,1 0 0,1-1 0,0 1 0,-3-2 0,1 0 1,1 0-1,-1-1-145,0-1 0,-1 0 0,1 44 1,-3 3-1,0-8-401,0-12 681,0-7 0,0-8 0,0-4 0,0-8 0,0-5 0</inkml:trace>
  <inkml:trace contextRef="#ctx0" brushRef="#br1" timeOffset="2133">6651 2982 12445,'0'22'-602,"-2"5"1,-3 8 0,-2 9 207,2 3 0,2 20 0,6 7 0,4 13 343,8 9 0,7 1 0,-9-44 0,1 2 0,2 2 0,0 0 4,2-1 0,-1 2 0,-2 3 1,0 1-1,2 1 0,0 0 0,-1 2 1,-2 1-1472,-4 1 0,0 0 1493,1-5 1,0-1 0,-5 5 0,0-1 0,5-3 0,1 0 0</inkml:trace>
  <inkml:trace contextRef="#ctx0" brushRef="#br0" timeOffset="2240">7096 6319 8414,'0'22'-20,"0"0"0,0 0 72,0 1 1,10-1 0,8 0 0,9 0-53,10 1 0,5 9 0,2 2 0</inkml:trace>
  <inkml:trace contextRef="#ctx0" brushRef="#br0" timeOffset="2664">8676 2537 8158,'60'-5'-14,"1"0"1,7 3-1,2 2 1,10-3 0,3 1-1,10 3 1,2 3-65,-26 0 0,2 1 0,-1 0 0,2 0 0,0-1 0,2 0 0,4 0 0,2 0 0,-1 0 0,1 0 0,0-1 0,0 0-223,0-1 0,1-1 0,0 1 0,1 1 0,1 1 0,-1-1 1,0 0-1,0-1 0,-1 0 0,-2 0 0,0 0 0,-2-1 271,-5 0 0,-1 0 0,-2 0 0,30-1 0,-2 0 0,-9-1 0,-1-1 0,0-1 0,-1-1 92,0-3 1,-1-1 0,-13-1 0,-1-2 0,-1 0 0,-2 0 0,-4 0 0,-2 0 227,-3 0 0,-1-1 0,2 1 0,1 0 0,-3 0 0,0 0 0,-2 1 0,-1 0-64,-1 3 1,-2-1 0,42-9 0,3 7 0,-8 0-51,-8 0 1,-4 3 0,-13 7 0,-4 0-209,-9 0 0,-4 2 0,-5 6 0,-7 9 255,-13 10 1,8 1-1,-8 11 1,3 8 75,0 10 0,-1 10 0,1 7 0,0 7-258,-5 6 1,-12-37 0,1 1-1,1 3 1,0 1 0,-2 5-1,-2 1 44,-1 4 0,-2 1 1,0 2-1,-1 2 1,0 9-1,1 1 0,0 1 1,1 1 37,-1 3 0,-1 0 0,0-1 0,-1 0 0,-2 2 0,-1-1 1,-1 1-1,-1 1-114,-3 1 0,-1-1 1,-2 0-1,-2-1 1,-1 0-1,-2-1 1,0-1-1,-2-2-147,0-6 1,0-2-1,0-2 1,-1-3-1,0-4 1,-1-1 0,3-3-1,0-1-290,-1-3 0,2-3 0,-8 33 1,-1-6 427,6-9 0,6-8 0,-3-4 0,8-9 0,4-4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41.3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178 1246 8604,'-22'0'1922,"0"0"-1805,10 0 0,4 8 0,16-1-101,6-2 1,-1-5-1,2-5 1,4-5-107,9-2 0,-4-3 0,6-7 0,-5-3-28,-3-5 0,0 6 0,0-6 0,-2 5 30,-5 3 0,-5 0 1,-10-1-1,0 1 97,0 0 1,0 7 0,-3 3 0,-4 2 56,-8 5 1,-5 3 0,-4 2-1,-4 0 372,-1 0 0,-8 9 1,5 6-1,-1 7 162,1 8 1,0 5 0,8 9-1,-1 1-360,5-1 1,5 1-1,0-1 1,8 1-583,4-1 0,13-7 0,8-2 0,9-3-22,10-5 1,5-5 0,2-7 0,1-7-58,-1-6 1,1 1 0,-3 2-1,-3 2-53,-1-2 0,-11-5 0,2-5 0,-4-5-1447,-3-2 1921,1 7 0,-1-15 0,0 8 0</inkml:trace>
  <inkml:trace contextRef="#ctx0" brushRef="#br0" timeOffset="83">735 1046 8260,'0'-22'587,"-8"-1"567,1 1 0,-1 7-651,8 1 1,0 11-1,0 3 1,0 15-32,0 12 0,3-2 1,2 7-1,5 0-550,2 5 0,0-2 0,6 2 0,-4 2-906,4 3 1,-1-7-1,0-3 1,-4-2 983,-3-1 0,17 1 0,-2-8 0</inkml:trace>
  <inkml:trace contextRef="#ctx0" brushRef="#br0" timeOffset="84">801 668 8260,'-12'-35'-10,"0"-4"0,7 7 0,-3-1 18,3 1-497,3 3 0,2 21 489,0 16 0,10 14 0,2 22 0</inkml:trace>
  <inkml:trace contextRef="#ctx0" brushRef="#br0" timeOffset="1973">1268 1135 8612,'0'-22'0,"0"-3"628,0-5 1,0 6-1,0-6 1,0 5-89,0 3 1,0 0-1,0 0 1,-2 2 19,-5 5 1,-1-2 0,-12 9 0,-4 3-390,-1 3 1,-2 4-1,0 3 1,-3 5-713,3 2 0,9 11 0,6 6 0,0 1 126,-1 2 0,8-5 1,-2 10-1,5 3 58,2 2 1,7 5-1,3 2 1,0 6 239,0 2 0,4 2 0,-4 10 1,0 3 283,0 2 1,5 3-1,-8-6 1,-2 3 205,-2-2 1,-3-3-1,-3-4 1,-4-6 157,-8-7 1,-5-18 0,-2-9-1,0-10-237,0-5 1,-1-5-1,3-15 1,3-10-408,2-7 0,10-13 0,-2 3 0,5-5-391,2-2 1,2-8 0,5-3 0,8 1 63,5 0 1,2 2 0,1 7-1,-1 1 76,0-1 1,8 1 0,2 2 0,2 5 216,6 7 0,2-2 0,2 2 1,1 1 82,-1-3 0,1 7 1,-3-5-1,-3 3 233,-1-3 0,-11-2 0,2-5 0,-6 5 103,-9 0 1,4 7-1,-11-5 1,-2 6 14,-2 1 1,-11 1 0,-2 0-1,-2 2-27,-5 5 0,-11-2 1,-1 7-18,2-2 1,2 7-1,3 0 1,2 10-121,5 10 0,3 7 0,7 8 0,-3 7-95,3 5 0,5 2 0,5 1 0,5-1-36,3 1 1,1-8 0,9 0 0,1 0-408,6-2 0,-5-3 1,7-13-1,-2-1-502,-1-3 1,1-10 0,-8 2 0,0-7 183,1-7 1,-1-6 0,-2-9-1,-3 0 733,-2-1 0,-10 1 0,2 0 0,-4 0 0,-3-1 0,0 1-150,0 0 1,0 7 130,0 0 1,-3 13 300,-4 2 0,2 2 0,-8 13 0,1 0 962,0-3 1,4 8-661,-7-5 1,8 2-228,-8-2 1,8-5-319,-8-10 1,10-10 0,0-5 0,8-5 152,4-2 1,3 0 0,-5 0-1,5 2 19,2 5 1,0 3-1,6 7 1,-3-3-268,2 3 0,3 5 0,2 5 0,0 5-522,0 3 0,3 9 0,2 8 0,3-1-1021,-3 3 1599,-2-7 0,-3 17 0,0-7 0</inkml:trace>
  <inkml:trace contextRef="#ctx0" brushRef="#br0" timeOffset="2056">2158 846 8222,'0'32'60,"0"5"1,0-2 0,0 2 0,3 2 237,4 3 1,-2 5 0,10 3 0,0 2 59,-3-3 1,5-5 0,-7-6 0,3-9 93,4-4 1,-5-13-1,3-7-129,2-10 1,-4-17-1,-1-15 1,1-8-147,-1-6 1,-7 1 0,2-7-1,-4 0-396,-3 1 1,0 4-1,2-5 1,3 2-665,3 6 0,1 2 0,-4 3 0,5-1 883,3 1 0,1 9 0,9 3 0</inkml:trace>
  <inkml:trace contextRef="#ctx0" brushRef="#br0" timeOffset="2057">2559 1246 8208,'22'0'30,"0"0"0,-7 0 1,0 0-1,2-2 354,3-6 0,-5 3 1,0-9-1,2-4 111,3-2 0,-1-2 0,-1 0 0,-3-3-316,2-4 0,-5 4 0,3-7 1,0 2-366,-3 0 0,6 1 0,-11 7 126,-2-1 0,-5 11 0,-8 4 332,-6 6 1,-14 14-1,-4 11 1,-2 11 365,-6 8 1,8 3-1,2-1 1,6 1-333,1-1 0,11-7 0,5 0 1,7 0-765,7-2 1,8-3 0,17-12 0,10-5-198,7-8 1,21-4 0,-4-6 0,4-4-2685,-1-8 3339,7-5 0,-6-22 0,6-5 0</inkml:trace>
  <inkml:trace contextRef="#ctx0" brushRef="#br0" timeOffset="2058">3404 913 8208,'-22'-23'0,"0"1"0,-3 2 250,-5 5 0,5 3 0,-4 7 323,4-2 0,3-1 0,2 11 0,3 4-272,2 8 1,10 7 0,-5 5 0,3 6-212,-1 1 1,1 1 0,7 4 0,0-2-60,0 3 1,0-5 0,2-1 0,6-2-434,7-5 1,4-2 0,4-5-1,1-5 402,6-8 0,-5-14 0,7-6 0</inkml:trace>
  <inkml:trace contextRef="#ctx0" brushRef="#br0" timeOffset="2059">3560 0 8196,'-13'33'250,"-4"6"1,10 18 0,2 12 330,2 8 1,3 4 0,0 11 0,0 7-388,0-44 0,0 1 1,0-4-1,0 0 1,0 3-1,0 1 0,0-3 1,0 0-146,0-2 0,0 0 0,4 6 1,2 2-1,0-5 0,0 1 1,2-2-1,-1 0-1003,8 46 1,-3-28 953,3-11 0,5-21 0,-8-7 0</inkml:trace>
  <inkml:trace contextRef="#ctx0" brushRef="#br0" timeOffset="2060">3360 801 8196,'-35'-22'625,"5"0"-262,6 0 0,14 2 0,10 2 0,12 6-441,8 2 1,9-5-1,4 6 1,1-1-298,6 0 0,2 2 0,2 8 1,1 0 374,-1 0 0,1 0 0,-1 0 0</inkml:trace>
  <inkml:trace contextRef="#ctx0" brushRef="#br0" timeOffset="3243">3871 824 8196,'-22'9'264,"0"6"0,7-2 0,0 4 0,-2 5 332,-3 5 1,0 5 0,3-2 0,4 5-273,4-1 1,1 6 0,8-10 0,0-1-485,0 3 0,8-14 0,4 1 0,5-6-285,8-8 1,2-5-1,-5-5 1,1-5-35,-1-2 0,0-3 0,0-10 0,-2-2 153,-5-3 0,-3 3 1,-7 10-1,3 2 566,-3-2 0,0 4 0,0-2 364,2-2 0,3 7 0,-5 5-238,2 10 1,3 0-1,-5 10 1,5 2 21,2 3 0,-4 10 1,4-1-1,0-2 298,1-2 0,-6-3 0,6 1 0,-1-1-142,0 0 1,-4-2 0,7-5-858,2-8 1,3-4-1,2-3 1,0 0-651,0 0 0,-2-10 0,-3-5 0,-2-5-545,3-2 0,1-3 1508,4-4 0,9-6 0,2-10 0</inkml:trace>
  <inkml:trace contextRef="#ctx0" brushRef="#br0" timeOffset="3809">4583 801 8195,'10'-44'276,"-8"7"1,6 2 0,-6 3 585,-2 5 1,-2 5 0,-6 7-263,-6 7 1,-6 6-1,-2 4 1,-1 6-321,1 7 1,0 14 0,0 8 0,2 5-124,5 3 1,5 9 0,10 3 0,0 2 134,0 1 0,10-11 1,5 5-1,5 1 454,2 4 1,-7-4 0,-1-4 0,1-6 12,-2-8 0,-3 3 0,-13-11 1,-4-2-76,-8-2 1,-7-13 0,-8-4 0,-7-6-1492,-5-2 1,0-10 0,5-4 0,10-6 806,9-2 0,-2-1 0,8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0:32.99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216 693 12285,'-43'-10'-131,"-1"7"1,10-6-1,5 9-392,5 0 1,9 0 426,1 0 0,9 2 108,-2 5 1,7-2 0,7 7 0,8-2 193,4-5 1,5-5 0,5-5 0,12-5-136,15-2 0,14-5 1,-23 4-1,3-3 1,6-1-1,2-2-50,8-1 1,3-1 0,12-4 0,5-1 0,-20 8 0,3 0 0,2 1 0,5-2-1,1 1 1,2-1-179,5-1 0,1 0 0,2 0 0,9-1 1,1 0-1,1 0 0,-22 5 0,0 0 0,0 0 1,1 1-1,-2 0 0,0 1 0,0 0 0,0 1 199,20-2 1,-1 1 0,0 0 0,-5-1 0,0 1 0,-1 2 0,-3 1 0,0 3 0,-1 0-1,-1 0 1,-1 1 0,0 0 93,-1 1 1,0 0-1,-1 1 1,-6 3-1,-1 1 1,0-1-1,-2 0 1,-1 1-1,-1-1 1,31 3 0,-1 1-23,-4 1 1,-1 1-1,-2 4 1,0 1 0,-7-3-1,-1 0 1,-3 1 0,-2 1-181,-6-1 0,-1 0 0,-9 0 0,-3 1 0,-4 2 0,-3 2 1,41 12-928,-11 5 1,-18-5 0,-19 7 0,-12-2 992,-12 0 0,-13 3 0,-9-3 0,-14 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0:34.04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295 676 8952,'-43'20'-70,"-1"-3"0,1-3-172,-1 3 0,10-7 0,5-1 0,5-1 1400,2-1-1062,10 0 0,14-7 1,23-2-1,18-5 3,20-8 0,17-14-66,-31 11 1,4 0 0,10-4 0,4 0-175,11-3 0,4-1 1,-19 8-1,1 0 0,2-1 1,6-3-1,2 0 1,1 0-1,7 0 0,3 0 1,2 1 112,6-1 1,2 0 0,2 1 0,-19 3 0,1 0 0,0 1 0,2 0 0,5-1-1,1 2 1,1 0 0,0 0 0,1 1 0,0 1 0,1 1 0,0 0-108,0-1 0,1 2 1,0 0-1,-3 1 1,-6 3-1,-2 1 1,-1 1-1,0 1 1,18-3-1,-2 1 1,-2 0-1,-6 0 1,-3 1-1,-1-1 274,-6 1 0,-2-1 0,-2 1 0,-4 1 0,-1 1 0,-2 1 0,26-1 0,-2 1 0,-3 1 0,-2 1 259,-6 1 0,-1 0 0,-7 1 1,-2 1-1,0 1 0,-2 1 1,-3 2-1,0 2-189,-1 1 1,-3 2 0,37 13-1,-7 3 1,-18 4-1104,-16 3 1,-17-5 0,-13 7 893,-9 3 0,-7 2 0,-10 3 0,0-1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1:00.87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66 8422,'12'15'-259,"-2"-1"406,0 3 0,2 2 0,7 6 0,-2 1-336,-3 3 1,8 7 0,7-4-1,-2-1-573,-3 1 0,-2-6 762,0-11 0,-1 4 0,1-7 0</inkml:trace>
  <inkml:trace contextRef="#ctx0" brushRef="#br0" timeOffset="233">392 1 7564,'-22'0'255,"1"0"1,8 17 0,4 7 0,1 7-195,1 8 0,-7 9 0,6 6 0,1 4 21,-3 9 1,6 1 0,-8 10 0,-1-3-101,1-5 0,5-2 1,-5-3-1,2 0-329,5 1 0,-4-13 0,2-7 0,-1-10-117,-1-5 0,6-1 0,-6-11 464,-1-5 0,7 6 0,-6-18 0,9 8 0</inkml:trace>
  <inkml:trace contextRef="#ctx0" brushRef="#br0" timeOffset="549">632 502 7574,'9'-13'-720,"6"6"998,4 5 1,10 2 0,3 0 0,-1 0-279,1 0 0,6 0 0,-4 0 0</inkml:trace>
  <inkml:trace contextRef="#ctx0" brushRef="#br0" timeOffset="749">566 327 8246,'-7'-14'-263,"0"-1"0,-1 8 1,8-7 177,0-3 0,3 7 0,4 3 1,8 2-109,4-2 0,12 4 1,3-4-1,3 4 193,-1 3 0,0 0 0,8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1:01.92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828 63 8246,'0'-14'-38,"0"-1"1283,0-1-1065,0 6 0,-7 3 0,-1 16-325,3 13 1,-4 2-1,-1 13 1,0 4 89,1 7 1,1-2 0,8 7 0,0-2-39,0 0 1,0 0-1,0-8 1,3 1-17,4-1 1,-2-11-1,12-10 1,5-13 377,4-6 0,6-6 0,-6-6 0,3-13 143,-2-12 0,-3-14 1,-2-3-1,-3 0-84,-4-2 1,-3 9-1,-7-2 1,2 7-192,-2 1 0,-12 6 0,-8 3 0,-7 7-544,-7 8 0,3 2 1,-11 7-1,1-2-1780,2 2 2187,-7 2 0,17 3 0,-8 0 0</inkml:trace>
  <inkml:trace contextRef="#ctx0" brushRef="#br0" timeOffset="814">66 499 7709,'-15'0'321,"1"0"0,6 0-87,-6 0 55,9 0 1,-2 0-116,14 0 1,-2 0 0,9 0 0,3 0-95,3 0 1,1 0 0,1 2-1,0 3-32,0 3 0,2-1 0,3-7 0,2 0-356,-3 0 1,-2 0-1,-2 0 1,0 0-380,0 0 0,-1 0 0,1 0 687,0 0 0,0 0 0,0 0 0</inkml:trace>
  <inkml:trace contextRef="#ctx0" brushRef="#br0" timeOffset="1064">0 238 8651,'3'-20'1038,"4"3"-820,7 3 1,-1 9-1,3-2 1,6 4-120,5 3 1,9 0 0,-4 0-1,2 0-402,4 0 1,-4 0-1,0 0 1,-3 0-791,-4 0 1,-3 0 1092,-2 0 0,0 0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1:42.5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107 434 8334,'-21'0'0,"6"0"272,1 0 0,-1 0 12,-7 0-405,10 0 0,5 0 0,14 0 0,8 0-13,4 0 0,3 0 0,0-2 1,-1-3 139,1-3 1,0 1-1,0 7 1,0 0 63,-1 0 0,1 0 1,0 0-1,-3 3-1,-4 4 0,-3-2 1,-7 9-1,2 3-101,-2 3 0,-3 4 0,-2 2 0,0 3-30,0-2 1,-2 4 0,-6-2 0,-6-2-66,-5-3 1,4 1 0,1-1 0,-1 0-111,3-5 1,-5-9 169,10 4 0,2-11 1,12-1 82,8-7 0,4-4 0,3 4 0,2-5 168,5-2 1,-5 7-1,8-2 1,-3 2 135,0-2 0,0 5 1,-7-6-106,-1 6 1,-1 12-1,-6 4-90,-6 5 1,-16 1 0,-6-1 0,-6 0-255,-1 6 0,-8 1 0,-3-4 1,-2 0-169,-4 0 1,-1-1 0,0-1-1,5-3-106,3-3 0,-6-7 1,8 6-1,3-4 403,2-4 0,2-2 0,0-3 0</inkml:trace>
  <inkml:trace contextRef="#ctx0" brushRef="#br0" timeOffset="200">1044 129 8449,'-10'-12'450,"5"2"1,-7 13 0,0 4-56,0 8 1,5 16 0,-8 10 0,-2 8-1038,-2-1 0,-3 8 1,0 2-1,1 5-671,-1 2 1313,0 0 0,0 1 0,0-1 0</inkml:trace>
  <inkml:trace contextRef="#ctx0" brushRef="#br0" timeOffset="416">652 303 8188,'0'-14'292,"0"-1"1,2 10-1,3 1 1,5 8-238,2 11 1,5 4 0,9 6 0,3 4-381,-2 7 0,4-2 1,1 2-1,-1 3 190,1 2 1,4 5 0,-4 2 0,-1 3-101,1-3 235,-3-2 0,2-2 0,3 0 0</inkml:trace>
  <inkml:trace contextRef="#ctx0" brushRef="#br0" timeOffset="651">1218 695 8370,'2'-12'444,"6"5"0,4 7-444,10 7 0,-1 5 0,1 10 0</inkml:trace>
  <inkml:trace contextRef="#ctx0" brushRef="#br0" timeOffset="798">1523 434 8131,'-29'0'0,"-3"-2"255,-2-6 0,1 6 1,-6-5-1,5 4 237,3 3 0,-6 3 0,8 1 0,5 6-492,7 2 0,-12 3 0,5 7 0</inkml:trace>
  <inkml:trace contextRef="#ctx0" brushRef="#br0" timeOffset="1300">1893 282 8134,'-34'0'0,"5"0"0,5 0 259,2 0 0,8 7 1442,-1 0-1926,10 0 1,5-9 0,15-3 0,4-5 52,3-2 0,2 5 0,3-5 1,2 0 161,-3 0 1,1 4 0,0-4 0,2 0 14,-3 0 1,-2 7 0,-2-2-1,0 5 78,0 2 0,0 2 0,-3 5-1,-5 8 0,-4 4 0,-10 5 0,-2 3-176,-6 2 1,-4 7 0,-9-4 0,-1-1-54,0 1 0,0 4 0,0-7-88,1-2 0,1-10 261,6-3 0,4-11 0,13-3 156,4-13 0,5-3 1,10-1 111,-1 2 1,1 10-1,0-2-93,0 5 0,-3 4 0,-4 5 0,-8 8 25,-5 4 1,-2 5-1,0 3 1,-2 4-246,-5 3 0,-8 0 0,-11 5 0,-3-3-275,2 3 1,-5-8-1,1-2 1,0-4-765,-1-4 0,3-6 1058,7-1 0,1-9 0,-1 5 0</inkml:trace>
  <inkml:trace contextRef="#ctx0" brushRef="#br0" timeOffset="1550">2416 173 10490,'2'21'0,"5"1"-844,8 0 0,-3 0 844,3 0 0,9 9 0,10 3 0</inkml:trace>
  <inkml:trace contextRef="#ctx0" brushRef="#br0" timeOffset="1732">2829 86 8134,'-7'-22'481,"0"0"1,-10 3 234,2 4 1,3 8 0,0 17-1,0 14-597,0 17 0,5 12 0,-5 15 1,2 4-289,5 8 0,-4 7 0,1 8 0,5-45 0,-1 1 49,-1 2 0,0 1 0,3 0 1,-1 1-1,-2-2 0,-2 0 0,1-2 1,0 0-997,-6 43 0,5-16 867,-8-13 0,1-9 0,-8-13 0</inkml:trace>
  <inkml:trace contextRef="#ctx0" brushRef="#br0" timeOffset="2287">1109 695 8215,'0'-14'1427,"0"-1"-1290,0 10 0,3-4 1,4 9-1,7 0-39,6 0 1,1 0 0,1 0 0,0 0-341,0 0 0,7 7 0,0 0 0,0-2-647,2-2 1,-6-3 888,4 0 0,-5 9 0,-2 3 0</inkml:trace>
  <inkml:trace contextRef="#ctx0" brushRef="#br0" timeOffset="2514">1566 390 7820,'-14'-19'272,"-1"5"1,11 1 0,-6 9-136,0-4 1,5 1-1,-9 7-213,-3 0 1,-2 0 0,-3 3-1,0 1-16,0 4 1,-2 9 0,-3-5-1,-2 2-479,3 1 0,2-1 571,2 8 0,-10 0 0,-2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1:46.6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523 651 8074,'-22'-14'106,"0"2"1,0 0 185,1-1 0,-1 9 1,-2-4-1,-3 6 32,-2 2 1,-2 0 0,4 2 0,-2 6-97,2 6 0,3 8 0,2 5 0,1 2-664,-1-3 0,10 6 0,4-3 0,6 0-36,2 2 1,0-7 0,2 5 0,6-4 186,6-4 1,13-6-1,2-1 1,0 1 387,2-3 1,1 5-1,4-10 1,-4 0 329,-1 3 1,-4-7 0,4 6 0,-4-2 180,-8 1 1,-2 6-1,2-4-334,-4 2 1,-8 3 0,-14 6 0,-10 1-153,-10 0 0,1 0 0,-13-1 0,-5 1-268,-4 0 1,-3 0 0,8 0-1,-1-1-624,1 1 0,9 0 0,5-3 0,5-2 764,2-2 0,0-1 0,0 8 0</inkml:trace>
  <inkml:trace contextRef="#ctx0" brushRef="#br0" timeOffset="285">675 956 8074,'0'-22'557,"0"1"0,0-1-42,0 0 1,0 12-1,0 10-518,0 12 1,0 10 0,0 7-1,0 8-161,0 4 0,0-5 0,0 0 0,0 1 31,0-4 0,8-1 0,1-10 0,3-3 260,5-4 0,-5-6 0,3-9 1,2 0 146,2 0 1,3-9 0,0-8 0,-3-8-136,-4-4 1,-3-7 0,-7 7 0,2 2-194,-2 3 1,-3 2 0,-4 1 0,-6-1-177,-6 0 0,-6 10 0,-1 5 1,-1 4-252,0 3 0,0 0 0,1 0 0,1 3 481,6 4 0,-15 5 0,4 10 0</inkml:trace>
  <inkml:trace contextRef="#ctx0" brushRef="#br0" timeOffset="950">1198 869 8158,'-22'0'-59,"0"0"0,8-7 0,-1-1 1380,-2 4-1540,8 1 0,-1 6 0,10 4 166,0 7 0,0-1 0,0 1 0,0 3 89,0 2 1,0 3-1,0 0 1,0 0-16,0-1 0,10 1 0,2 0 0,2 2 10,1 5 1,-1-5-1,8 5 1,0-7 5,0-7 0,2-3 0,2-7 1,4 2-48,-4-2 1,1-3 0,-1-4-1,3-5 34,-2-8 1,-3-12 0,-2-4 0,0-3 57,0-5 1,-1 1-1,-1-1 1,-3 3 93,-3-3 1,-7-2 0,5-3-1,1 3-118,-1 5 0,-7-5 1,2 4-1,-2-4-96,2-2 0,-5-1 0,6 3 0,-6 2 103,-2 3 0,0 9 0,2-4 92,6-1 0,-6 8 0,5-5 1,-2 7-97,2 8 1,-4 2-363,4 5-198,5 4 0,-9-4-349,4 14 1,-5 5-706,-2 10 1553,0-10 0,0 7 0,0-6 0</inkml:trace>
  <inkml:trace contextRef="#ctx0" brushRef="#br0" timeOffset="1417">1525 194 8155,'-22'0'76,"0"0"0,7 7 182,1 0 0,9 3-173,-2-3 1,7-4-1,7 4 101,8-5 0,4-2 0,3-2 1,0-3-53,-1-2 0,1-10 0,0 5 0,0-3-166,-1 1 1,1-1 0,0-4-1,0 2 51,0 3 0,-1-1 0,1-4 289,0 4 1,-8-4 828,1 4-770,-1 6 1,-1 1 0,-6 16-149,-5 6 0,-2 6 1,0 4-1,0 2-185,0 3 0,0 0 0,0-7 1,0 0-592,0 0 0,7-1 0,1 1-494,-3 0 1,-1-3 1050,4-4 0,-6 4 0,8-7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26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1 8053,'-14'0'-227,"-1"0"0,3 12 0,-3 10 1,8 14 861,5 13 1,2 9 0,0 14 0,0 8-416,0 5 0,7 2 0,3 2 1,-1 1-398,1-3 0,-3 3 1,-7-18-1,0-4-840,0-8 1,8-9 264,-1-15 1,0-16 751,-7-20 0,-10-20 0,-2-13 0</inkml:trace>
  <inkml:trace contextRef="#ctx0" brushRef="#br0" timeOffset="482">0 349 8033,'15'-7'133,"-1"0"0,1 0 1,7 7-1,-1 0-27,1 0 1,10 0 0,4-3 0,3-2-174,-3-2 0,8-3 1,-3 6-1,7-6 122,0-2 1,-2 5 0,-2-6 0,0 4 160,-1 4 0,-7 3 0,1 2 0,-1 0-94,-2 0 0,5 9 1,-10 6-1,-3 4-133,-2 3 1,5 7-1,-2 2 1,-5 3 21,-5 5 1,-12 0 0,2 2 0,-5 0 20,-2 5 0,-2 2 1,-5-4-1,-6-1-49,1 1 0,-7 4 0,5-2 1,-6-7-61,-2-5 0,3-5 0,2-7-17,3-1 0,9-11 0,-3-10 85,6-12 0,2-7 0,0-5 0,0-6-18,0-6 1,10-5-1,4-3 1,3 1-214,-2-1 0,4 3 0,-4 3 0,4 4 82,3 2 0,7 3 1,0 7 81,-3 1 1,-1 9 0,-4 4 0,-1 8 28,-6 8 1,3 11-1,-10 12 1,-2 3 84,-2 5 1,-1 2 0,3 0 0,2-2-28,-2-3 1,-3-2 0,-2 2-1,3-4-70,4-1 0,-2-7 1,7 6-441,-2-6 1,-1-10 498,-1 1 0,4-10 0,10 4 0</inkml:trace>
  <inkml:trace contextRef="#ctx0" brushRef="#br0" timeOffset="984">1307 959 8325,'22'-2'518,"-1"-6"1,1-6-270,0-5 0,2-3 0,5-2 0,5-3-47,0-2 0,5-10 0,-8 3 0,1-3 17,-1 3 1,-9-3 0,-10 8-37,-2-3 0,-8 10 1,-16 2-1,-16 12 166,-8 8 0,-6 4 0,-2 6 0,-2 6 233,-3 5 1,-2 10-1,4 3 1,-1 4-185,1 10 0,13-2 0,7 7 0,7-3-337,8 3 1,4-5 0,12 2-1,8-7-64,12-4 0,19-18 1,19 0-1,11-7-940,8-7 0,4-2 1,-1-3-1,-5-5 943,-2-10 0,8 1 0,-6-18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2:10.4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347 42 8286,'-22'2'129,"3"5"103,4 8 1,-4 4 0,7 5 0,-3 5-280,1 8 1,6 4-1,-4 5 1,0 5-380,0 7 1,0 2 0,-5 1-1,5-6 426,2-1 0,-7 6 0,5-4 0</inkml:trace>
  <inkml:trace contextRef="#ctx0" brushRef="#br0" timeOffset="200">107 281 8262,'-7'-41'1,"-3"2"0,-2 3 113,-5-3 0,5 8 1,0 2-1,2 5 1633,6 2-1461,-8 10 0,9 5 1,-4 14-1,7 7-274,7 6 0,-2 4 1,9 2-1,3 6-157,3 2 0,2-5 1,-1 7-1,4 0-330,4-2 0,-3 5 0,8-8 1,0 3-1898,0 5 2372,-8-7 0,16 9 0,-9-7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2:09.0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477 17 8259,'-10'-12'-592,"8"7"1,-5 17 1208,4 10 1,3 17 0,0 2 0,0 12-279,0 10 1,3 0 0,2 19 0,2 8-471,-2 9 0,-1-46 0,1 1 0,-1 0 0,0 0 0,-2 0 0,0-1-135,0-2 1,-1 0 0,-1 0 0,0-1 0,0 37 0,0-12-1334,0-12 1599,0-10 0,-10-9 0,-2-1 0</inkml:trace>
  <inkml:trace contextRef="#ctx0" brushRef="#br0" timeOffset="198">63 714 8259,'-12'-10'130,"-5"-2"0,8-7 1,-1 2 333,0 3 0,5 9 0,13-3-331,6 6 0,15 2 0,8 0 1,4 0-238,2 0 1,10 0-1,6 0 1,1 0-531,-2 0 1,5 7 0,-5 3 633,5 2 0,2 3 0,1 6 0</inkml:trace>
  <inkml:trace contextRef="#ctx0" brushRef="#br0" timeOffset="583">1065 431 8259,'-22'0'17,"1"0"0,-1 0 202,0 0 0,7 0 1,1 2-168,-3 6 0,5-3 1,0 9-1,2 3-77,5 2 0,3 3 1,2 0-1,0 2 85,0 5 0,0-5 0,0 5 1,2-4-249,6-4 1,4 1 0,9 0 0,1-3 44,0-4 0,0-6 1,0-9-1,-1 0 294,1 0 0,-7-2 1,-1-5-1,1-8 172,-3-4 0,7-3 1,-7 0-157,0 1 1,-2-1 0,-10 0 0,2 0-249,6 0 1,-6 8 0,5-1-757,-4-2 1,-1 8 836,5 2 0,-4-6 0,7 1 0</inkml:trace>
  <inkml:trace contextRef="#ctx0" brushRef="#br0" timeOffset="1050">1218 475 8078,'-13'2'229,"6"5"0,-3 5 0,3 10 0,2 0-124,3 0 1,4-1 0,3 4 0,2 1-173,-2 3 1,5 0 0,-3-7-1,-2 0 93,-2 0 0,-3 7 888,0 0-689,0 0 1,0-20 0,0-9 19,0-12 0,0-14 0,0-6 0,0-2-6,0-4 1,2 4 0,3-3 0,4-1-410,4-3 0,-6 4 0,5 3 1,0 1-753,0-1 0,-5 7 0,8-2 86,2 5 1,0 9 835,-3 1 0,6-1 0,-8-6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2:19.4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85 44 7798,'-22'-10'-791,"8"8"1215,-1-5 765,1 4-929,2 3 1,4 3 0,16 1 0,6 4-130,6-4 1,4-1 0,2-3 0,6 0-145,2 0 0,-5 0 1,7 0-1,0 0-208,-2 0 0,5 0 1,-10 0-1,-2 0-211,-3 0 0,5 0 0,0 0 1,-2 0-16,-3 0 0,-10-3 0,1-1 447,2-4 0,2-9 0,3 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2:19.7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42 0 8364,'-22'0'21,"10"0"0,5 0 107,14 0 0,8 0 0,11 0 0,6 0-71,2 0 0,-5 0 0,7 0 1,0 0-266,-2 0 0,5 0 0,-8 0 0,1 0-103,-1 0 0,6 0 1,-8 0-1,-3 0-731,-2 0 1042,-2 0 0,0 10 0,0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2:20.2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66 364 8075,'2'-15'-959,"6"1"1042,-6-1 0,8 6 0,-10 9 318,0 12 0,0 17 0,0 7 1,0 5 61,0 3 0,0 9 1,0 5-1,0 5-225,0 2 1,-8 8-1,1-1 1,2-1-333,3-4 0,-5-11 1,-1-3-1,1-4-753,-3-6 0,8-4 0,-8-20-1302,1-4 2149,6 4 0,-6-26 0,9 4 0</inkml:trace>
  <inkml:trace contextRef="#ctx0" brushRef="#br0" timeOffset="2232">2440 429 7974,'0'-22'-24,"0"10"0,0 5 302,0 14 0,0 8 1,0 11-1,0 6-106,0 2 0,0-5 0,2 5 1,3-1-346,2 1 0,8-7 0,-6 2 0,1-5-256,0-2 0,7-7 1,-3-3-1,5-3 135,3-4 1,-7-2 0,-1-6-1,3-4 294,2-8 0,3-4 0,-2-5 0,-6-5 0,5 5 0,-6-8 0</inkml:trace>
  <inkml:trace contextRef="#ctx0" brushRef="#br0" timeOffset="2396">2744 451 7777,'10'-12'23,"-8"2"0,-2 29 0,-14 11 239,-5 8 1,-3 6 0,0 2 0,0 5-87,0 7 0,-2 14 0,-2 6 0,-3 1-323,2 1 0,3-9 1,2 1-1,0-4-408,1-3 1,6-19-1,3-10-380,2-9 935,3-15 0,17-2 0,2-10 0</inkml:trace>
  <inkml:trace contextRef="#ctx0" brushRef="#br0" timeOffset="2631">2962 930 8487,'22'0'187,"0"0"1,-1 0 0,1 0-692,0 0 1,0 0-1,2-2 1,3-3-472,2-3 975,9-8 0,-13 3 0,6-8 0</inkml:trace>
  <inkml:trace contextRef="#ctx0" brushRef="#br0" timeOffset="2762">3245 669 8052,'-31'0'1,"-3"0"0,-10 0 0,1 0 110,-1 0 1,8 0 0,0 2-1,-1 3-299,3 2 0,1 0 0,6-7 0,-2 0-550,2 0 0,10 8 738,3-1 0,9 0 0,-5-7 0</inkml:trace>
  <inkml:trace contextRef="#ctx0" brushRef="#br0" timeOffset="2997">3681 364 8052,'12'-10'498,"-2"10"-405,-10 0 0,0 12 0,0 17 0,0 8 80,0 4 0,-3 2 0,-2 3 0,-4 3 17,-3 1 0,4 4 1,-4-4-1,0 6-512,0 0 1,5-3 0,-5-12-1,2-2 322,5-3 0,-7-19 0,0 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22:33.73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240 400 8107,'15'7'454,"-1"0"-364,-9 1 1,2-8-18,-14 0 1,-5 0 0,-10 0-33,0 0 1,0 9 0,3 6-1,2 4 42,3 3 0,-1 0 0,-7 2 1,1 3-30,-1 2 1,2 7 0,4-5 0,3 3 17,4 5 1,2-5 0,7 2 0,0 0-35,0-2 0,0-2 0,2-13-114,5-4 1,5 2 0,10-13 35,0-6 1,0-10 0,-1-15 0,1-2-88,0 3 1,0-8 0,-1 0 0,1-2 44,0-1 0,0 3 0,-3-4 1,-2 4 194,-2 2 1,-3 3 0,5 8 288,-3-1-220,-9 0 0,5 12 1,-10 10 41,0 12 1,-3 8 0,-2 2 0,-2 2-44,2 5 1,-4-5 0,-1 7 0,0-2-109,1 0 0,1 1 1,8-9-1,-2 1-260,-5 0 1,4 0 0,-4-1-1032,5 1 366,2-10 0,2-2-65,5-10 0,5 0 554,10 0 0,-7 0 363,-1 0 0,-2-2 0,3-6 0,-3 3 0,-5-9 0,-4 9 0,6-14 0,-9 16 0,0-6 0</inkml:trace>
  <inkml:trace contextRef="#ctx0" brushRef="#br0" timeOffset="351">414 792 8064,'12'-10'-1802,"0"8"1552,-4-5 1,-3 4 251,9 3 154,-9 0 154,14 0-100,-16 0 290,6 0-13,-9 10 0,0 2 301,0 10-242,-9-10-104,6 7-487,-16-16 1,16 4 0,-1-14-5,8-8 1,1-4-1,10-3 36,2 0 0,0 0 1,0 1-1,-3 1 32,3 6 0,2-3 0,3 9-1,0 4 1,-7 1-1,-1 6-76,3 4 0,-7 5 0,-3 10 1,-2 0-191,2-1 0,-5 1 1,6 0-1,-6 0-308,-2-1 1,0 1-1,0 0 556,0 0 0,10 0 0,2-1 0</inkml:trace>
  <inkml:trace contextRef="#ctx0" brushRef="#br0" timeOffset="851">1089 574 8035,'-2'-22'300,"-3"1"-733,-2-1 1,-10 10 0,2 4 824,-4 6 1,4 2-1,1 0 1,-3 2 187,-2 6 1,-3 4-1,0 10 1,0 2-204,1 5 1,-1-3-1,0 11 1,3-1-276,4-2 1,-2 5 0,10-8 0,2 0-47,3 1 0,2 4 1,0-7-1,2-5-266,5-7 1,5 0 0,8-7 0,-1 0-208,3-1 0,-5-4 0,12-12 1,-5-8-122,-2-4 0,0-3 0,-1-2 1,1-5 80,0-7 0,-3 2 1,-2-2-1,-2-3 310,2-2 1,-8-3 0,1 1-1,-3-1 147,1 1 0,6-11 0,-7-1 0,-2-3-28,-2 0 0,4 7 1,3-5-1,-1 5 28,1 10 0,0 0 0,-6 12 816,4 2 0,-1 18-202,-7 16 0,0 15 0,-2 21 0,-6 3-133,-6 5 1,2-3-1,-3 10 1,-2 5-107,-2 8 1,-3-6 0,0 3 0,1-8-404,-1 1 0,7 2 0,1-1 0,-1-3-388,3-9 0,0-13 1,7-8-1,-2-5-849,2-2 1265,3-10 0,11-12 0,3-12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2:29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66 107 8797,'-7'-22'0,"0"0"545,2 1 0,-7 1-437,-3 6 0,5 6 0,3 18 0,5 12 250,2 12 0,0 17 1,0 7-1,0 5 45,0 2 0,2 10 0,3 5 1,5 7-329,2 7 1,-5-45 0,0 1 0,3 6 0,0 0 0,-2 0 0,1 1-141,-2 2 1,0-1 0,0-4 0,1-2 0,13 38 0,1-15 34,0-17 1,-8-20 0,1-13 508,2-16 0,-5-14 1,3-24-1,1-9 6,4-11 0,2-6 1,-1-13-1,1-5-187,0-7 0,0-4 1,-1-3-1,1 2-333,0 5 1,0-2 0,0 7 0,-1 0-514,1 0 1,-7 12 0,-3 12 0,0 8-3743,0 6 1938,-7 6 1,4 36 2351,-9 9 0,-9 20 0,-3 0 0</inkml:trace>
  <inkml:trace contextRef="#ctx0" brushRef="#br0" timeOffset="483">915 1370 8273,'0'-34'180,"0"-7"0,0 7 0,0 0 503,0 5 1,-7-2 0,-3 2-256,-2 2 0,-2 13 1,-10 6-1,-3 6-165,-2 2 0,0 12 0,7 7 0,0 10-129,1 5 1,1 3 0,3 8-1,5 4-244,2 2 0,-4 0 0,7-6 1,2 4-176,2 2 1,3-10 0,3-10-93,4 1 1,5-11 0,10 1 397,0-12 1,0-17 0,-3-8 0,-2-7 107,-3-7 0,-6 3 0,4-8 0,-3 2 166,-4 6 1,5-6 0,-3 3-67,-2 3 0,5 2 0,-1 4-132,3 6 0,-4 6 1,4 16-305,-2 6 1,4 6-1,-4 4 1,2 2-389,5 3 0,2 0 1,3-7-1,0 0-458,-1 0 1,-6-3 0,-1-2 1052,3-2 0,12-1 0,5 8 0</inkml:trace>
  <inkml:trace contextRef="#ctx0" brushRef="#br0" timeOffset="717">1198 1501 8273,'15'29'-442,"-1"0"1,-6 0 0,4-8 1038,-3 1 0,6 0 0,-8 0 17,-2 0 1,0-3 0,0-2 1168,2-3-1294,0-9 1,-7 3-1,0-16 1,0-6-213,0-6 0,0-11 1,0-5-1,3-6-44,4-1 1,-5-3 0,6-2 0,-6-3-420,-2 2 1,7 3 0,1 5 0,-4 3-1290,-1 1 0,4 8 0,3-5-112,2 3 1,2 4 1586,8 13 0,0 4 0,0 10 0</inkml:trace>
  <inkml:trace contextRef="#ctx0" brushRef="#br0" timeOffset="967">1721 1544 8347,'10'12'896,"-5"5"1,9-7-592,3 2 0,-5-7 0,3 4 12,2 1 0,4-7 0,6 4 0,4-5-679,3-2 1,-5 0 0,8-2-1,4-3-606,7-2 0,-2-10 968,5 2 0,-5-4 0,-3-3 0</inkml:trace>
  <inkml:trace contextRef="#ctx0" brushRef="#br0" timeOffset="1084">2353 1305 8254,'-25'-8'-958,"-1"-1"1,-3-1 1885,2 0 0,0-4 1,1 7-1,-6-1-662,-1-1 0,-4 6 0,-6-4 0,2 5-329,4 2 0,-1 2 1,9 3 62,2 2 0,-7 10 0,0-5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2:34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0 392 10197,'0'22'187,"3"0"0,1 0 0,6 0-248,2-1 1,3 1-1,4 0 1,-2-3-805,-2-4 0,-1 2 1,8-10 864,0-2 0,-1-3 0,1-2 0</inkml:trace>
  <inkml:trace contextRef="#ctx0" brushRef="#br0" timeOffset="132">109 153 8273,'-10'-12'59,"8"-8"0,-8 6-41,1-5 1,-1-3-743,-5 0 1,6 7 723,9 1 0,0 9 0,0-5 0</inkml:trace>
  <inkml:trace contextRef="#ctx0" brushRef="#br0" timeOffset="366">370 523 8214,'0'-22'1687,"3"10"1,4 5-1778,8 5 1,4 2-1,3 0 1,0 0-371,-1 0 1,3 7 0,3 0 0,5 0-1701,1 3 2160,-6-8 0,14 8 0,-7-10 0</inkml:trace>
  <inkml:trace contextRef="#ctx0" brushRef="#br0" timeOffset="583">741 327 8403,'-22'-14'0,"-2"-1"457,-5-2 0,2 0 0,-7 0 0,0 5 197,0 2 0,0 3 0,-4 7 0,1 0-976,-1 0 1,4 0-1,0 3 1,3 1-144,4 4 0,3 6 0,4-4 0,6 2 465,7 5 0,-5-7 0,-1-1 0</inkml:trace>
  <inkml:trace contextRef="#ctx0" brushRef="#br0" timeOffset="750">893 66 8310,'32'9'-221,"-8"-4"1,5 7-1,-7 0 291,-8 1 0,3 8 0,-7 8 1,-1 0 123,1 3 1,-3-6 0,-7 11 0,0 2-402,0 2 0,0-5 207,0 0 0,10 1 0,2 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2:32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588 0 8296,'7'15'-19,"1"-1"0,-1-6 243,-7 6 1,0 1-1,0 6 1,0 1 44,0 0 0,0 9 0,0 6 0,0 1-89,0-1 0,0 9 1,0-8-1,0 1-384,0 2 0,0 0 1,2 1-1,3-6-631,2-7 1,3-5 834,-3-2 0,-4 0 0,6-1 0</inkml:trace>
  <inkml:trace contextRef="#ctx0" brushRef="#br0" timeOffset="252">0 828 8149,'0'34'0,"0"-5"-848,0-5 0,0-10 1597,0 1 0,12-10 1,10 2-1,14-4-341,13-3 0,16-3 1,17-4-1,10-8-291,-41 6 0,0-1 0,3 0 0,1 1 0,1 0 0,2 1 0,0 1 1,0 2-92,-1 0 0,-1 0 0,-1-3 0,-1 1 0,-3 3 1,0 1-1,43-2-293,-4 3 1,-15 2-1,-10 0 1,-14 2-2479,-12 6 2745,-8-6 0,-9 17 0,0-7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2:36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2440 1307 8367,'-10'22'137,"-4"0"0,-3-1 80,2 1 0,-4 7 1,4 3-1,-2 1-62,3 6 1,-5 2 0,4 3-1,-4-1-107,-3 1 0,0 0 0,0-1 0,1 1-653,-1-1 1,7-2-1,1-4-1000,-3-8 1605,7-15 0,-9-14 0,7-12 0</inkml:trace>
  <inkml:trace contextRef="#ctx0" brushRef="#br0" timeOffset="184">1983 1503 8367,'7'-22'-468,"0"0"0,3 3 0,-5 2 781,2 3 1,10 9 0,-3 0 263,6 10 0,-6 7 0,1 12 0,2 3-409,2 2 0,3 9 0,0-4 1,2 3-327,5-1 1,-5-7 0,7 7 0,-2 1-722,0-4 1,1 6 878,-9-10 0,11 10 0,2-5 0</inkml:trace>
  <inkml:trace contextRef="#ctx0" brushRef="#br0" timeOffset="383">2571 1830 8367,'-8'21'455,"1"1"1,0 0 0,7 0-192,0 0 0,9-1 0,6 1-295,4 0 1,-4 0-1,-1-1 1,3 1-215,3 0 1,1-8 0,1-1 0,0-1 244,0 0 0,9-7 0,3 4 0</inkml:trace>
  <inkml:trace contextRef="#ctx0" brushRef="#br0" timeOffset="483">2810 1721 8367,'-22'-22'0,"1"0"38,-1 0 1,2 1 0,3 1 0,5 3-788,3 3 749,1 9 0,-1-14 0,-3 7 0</inkml:trace>
  <inkml:trace contextRef="#ctx0" brushRef="#br0" timeOffset="715">3093 1786 8454,'29'24'223,"0"-7"0,-2-7-23,-3-3 1,-2 0-1,0-7 1,-1 0-236,1 0 0,0 0 0,0 0 1,-1 0 143,1 0-109,0 0 0,0 10 0,0 2 0</inkml:trace>
  <inkml:trace contextRef="#ctx0" brushRef="#br0" timeOffset="1266">3594 2047 8454,'2'20'567,"6"-8"-358,6-12 1,6-3 0,1-14-1,1-4 3,0-6 0,2-9 0,3 4 0,4-2-113,3-4 1,0 1 0,5-1 0,-3-3-15,3 2 1,-8 0-1,-2-4 1,-2-1-157,2 1 0,-12 9 1,2 5-1,-4 7-373,-3 7 410,-7 6 0,2 11 0,-12 8 1,-5 9 84,-2 8 1,0 9 0,-5-5 0,3 3 49,-3 5 1,5-5 0,-1 2 0,4 1-102,4-4 1,3-1 0,2-10 61,0-1 1,9-1-1,6-6 1,4-6 154,3-6 1,9-12 0,6-4-1,4-6-42,2-1 0,-6-4 1,-1-1-1,0-3 29,-2 2 0,-2 3 0,-11 2 1,-1 0-81,-6 1 0,3-1 0,-7 3 0,-1 2-259,1 2 1,-3 8-306,-7-8 0,-9 13 395,-6 2 0,-2 10 0,3 11 0,6 1 80,6 0 1,2 0 0,0-1 59,0 1 1,10-2 0,4-4 0,8-3-438,7-4 1,5-1-1,12-8 1,2 0-1766,3 0 2107,0-10 0,2-2 0,3-10 0</inkml:trace>
  <inkml:trace contextRef="#ctx0" brushRef="#br0" timeOffset="1734">1983 1133 8414,'-32'19'-22,"-4"-2"0,-5-2 74,-3 2 1,1 2-1,-1 5 1,0 3 278,1 2 0,2 17 0,4 0 0,11 7-15,9 7 0,0 3 0,10 5 0,7 5-216,12 6 0,12 9 1,-3-42-1,4 0 0,1 2 1,1 0-36,5 2 1,2 0 0,2-1 0,3 1-342,3 1 1,3-1 0,-2-5 0,1-3-1,-1-4 1,1-1 0</inkml:trace>
  <inkml:trace contextRef="#ctx0" brushRef="#br0" timeOffset="2068">5140 806 8320,'34'10'0,"-5"4"12,-5 6 1,5 4 0,3 7 0,-1 13 735,1 12 1,-3 16 0,-8 8 0,-1 7-633,-6 7 1,-4 6 0,-10-47 0,-2 0 0,-2-1 0,-2 0-92,-3 0 0,-4-2 0,-5-3 0,-5 0 0,-5 4 0,-2 0 0,-2 0 0,-1-1-219,-3 0 1,-1 0-1,-1-1 1,-1-2 0,-4-2-1,-2-3 194,2 2 0,-1 0 0,-3-1 0,-2 1 0,-1-1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22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23 676 8884,'-13'2'-122,"6"8"866,5 12 0,2 2 0,2 12 0,5 3-467,8 2 0,4 2 0,3 1 1,2 0-675,5-1 1,-2-9-1,9-5 1,3-5-1014,2-2 1,-5-10 1409,1-5 0,-11-4 0,6-3 0</inkml:trace>
  <inkml:trace contextRef="#ctx0" brushRef="#br0" timeOffset="119">131 306 8125,'-9'21'0,"-3"1"0</inkml:trace>
  <inkml:trace contextRef="#ctx0" brushRef="#br0" timeOffset="367">589 197 7799,'0'-22'-755,"0"0"0,0 12 755,0 10 0,9 0 0,3 10 0</inkml:trace>
  <inkml:trace contextRef="#ctx0" brushRef="#br0" timeOffset="670">632 1 8075,'0'21'58,"0"1"0,0 2 240,0 5 0,0 5 1,0 10-1,0-1 139,0 1 1,0 9 0,0 8 0,3 6-157,4 6 1,-5 0 0,8-8-1,-3 3-430,1 4 0,6-11 0,-7 2 0,1-10-1255,1-12 1,-6-7 1403,4-12 0,-5-1 0,-2 1 0</inkml:trace>
  <inkml:trace contextRef="#ctx0" brushRef="#br0" timeOffset="869">262 502 8075,'2'-15'610,"8"3"1,10 2-263,6 5 0,20 1 0,2-1 0,11-3-303,8 4 1,11 1 0,-6 3 0,-2 0-1359,-2 0 1313,-2 0 0,-1-10 0,0-2 0</inkml:trace>
  <inkml:trace contextRef="#ctx0" brushRef="#br0" timeOffset="1252">1547 1111 7872,'0'24'-214,"0"5"0,-3-4 0,-4 6 0,-7 1 274,-6 4 0,-1 5 1,-1 3-1,-2-1-1073,-5 1 1013,4-1 0,-6 1 0,9-1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2:45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419 65 8419,'-22'0'52,"0"0"1,8-7 870,-1 0 1,10-3-451,-2 3 1,7 4 0,10-4-171,12 5 1,4 2 0,18 0 0,9 0-75,7 0 0,8 0 0,5 0 1,7 0-133,4 0 1,3-7-1,1-1 1,-1 3-329,0 3 1,-3 2 0,-4 0-1,-10 0-642,-9 0 1,-8 0 0,-12 0-373,-4 0 0,-8 2 1245,-15 6 0,-14-6 0,-12 8 0</inkml:trace>
  <inkml:trace contextRef="#ctx0" brushRef="#br0" timeOffset="467">353 261 8419,'-14'0'0,"-1"0"-1347,-2 0 1741,-2 0 0,9 0 71,10 0 0,10 0 1,14 0-355,5 0 1,-4 0 0,6 3-1,-2 2-30,0 2 0,0 10 0,-7-3 0,0 6-65,-1 1 0,-1 4 0,-3 1 0,-5 6 79,-2 2 0,-3 2 0,-12 7 0,-7 1 74,-10 0 1,-17 6-1,-2 1 1,-10 0-97,-4 2 1,4-7 0,-7 7-1,0-4-140,2-6 1,3 3 0,12-19 0,7-5-101,12-5 1,5-13 39,17 4 1,5-13-1,19-5 1,5 1 226,8-1 0,11 3 1,5 7-1,3-3 122,4-4 0,6 5 0,4-6 0,5 8-96,2 8 0,3-4 0,10 8 0,2 1-47,2-1 0,0 2 0,-7 6 0,-2-4-114,-5-1 0,0-10 0,-15 2 0,-12-5-187,-12-2 1,-9 0-1,-10 0 1,0 0-2293,-1 0 2514,-9 0 0,-2 10 0,-10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2:49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0 240 8321,'10'-29'0,"2"0"0,3 2 162,-1 3 1,1 5-1,7 2 1,2 2 44,5-1 1,-3 3 0,8 1-1,0 0 36,0 0 1,-7 7 0,4-2-147,1 5 0,-8 2 1,2 2-1,-9 5 12,-9 8 1,-6 4 0,-2 3 0,-2 0 57,-6-1 1,-4 4-1,-10 1 1,-2 6-34,-5 2 1,5 2-1,-7 5 1,2-2 3,-1-3 1,1-9 0,8 2 396,-1-5 0,5-5-269,10-4 1,12-6 0,26-11 0,10-3-488,8-2 0,9-10 1,-5 5-1,2-3-2262,6 1 2483,2 9 0,-7-14 0,-3 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07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1089 479 8241,'22'-65'971,"0"0"-640,-10-1 1,5 11 0,-10 6 269,-2 11 0,-5-1 0,-10 10 0,-12 5-19,-12 7 1,-7 0 0,-5 10 0,-4 2-245,-9 2 0,-3 13 0,-6 7 0,-5 9-264,-7 11 1,3 14-1,0 7 1,2 5-129,4 2 1,13 0-1,10 1 1,12-1-297,14 0 1,10-9 0,17-5 0,9-8-195,15-6 1,12-6 0,10-9 0,7-3 365,5-4 0,10 4 0,-1-7 1,-4 3 564,-8-1 0,1 8 1,-13 7-1,-7 0 252,-9 2 1,-18 3-1,-9 12 1,-12 3 197,-15 1 1,-12 9-1,-19-6 1,-10 0-494,-7 0 0,29-23 1,0-2-1,-37 23 1,-1-5-428,-1-7 0,12-8 1,0-9-1,13-3-747,9-4 0,7-8 0,19-14-457,6-8 0,4-4 1,13-3-1,6 0-407,13 1 0,2-1 1,10 3 1693,-2 4 0,6-4 0,-4 7 0</inkml:trace>
  <inkml:trace contextRef="#ctx0" brushRef="#br0" timeOffset="248">1089 1263 8186,'0'-9'1725,"0"9"0,0 9 1,0 15-1,0 6-956,0 6 0,0 5 0,0 2 0,0 1-654,0 0 1,0 6-1,0 1 1,0-2-824,0-3 0,0-3 0,3-2 0,1-4-3558,4-8 4266,-1-5 0,3 7 0,2 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09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41 8202,'-21'-12'817,"6"2"540,1 10 0,9-2-334,-3-5 1,8 4-711,8-4 0,4 7 0,10 5 1,2 2-199,5-2 0,2-3 0,8-2 1,-3 0-802,3 0 1,-5 8 0,2-1-1,0-2 686,-2-3 0,7-2 0,-7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10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698 1 8202,'-22'0'337,"-2"0"1,-3 0 0,-2 0 84,2 0 1,1 0-1,-1 0 1,-4 0-23,-3 0 0,-3 0 0,-6 0 0,2 0-127,4 0 1,-4 2 0,5 3 0,-3 2-343,3-2 0,-3-2 1,10-3 68,3 0 0,1 9 0,4 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11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120 175 8188,'-22'0'0,"0"0"0,0 0 705,0 0 1,8 0 121,-1 0 1,13 0-326,2 0 1,12 0 0,20 0 0,11 0-194,13 0 0,16-3 0,8-1 1,10-6-225,-40 4 0,1 0 1,0 2-1,0 1 0,8-4 1,1-1-1,-2 1 0,0 0-149,-1 1 1,2-1 0,5-2-1,0-1 1,-1 3 0,0 0-1,0-3 1,0 0-578,-5-1 1,-3 0-1,37-1 1,-19 5 0,-8 5-437,-7 2 1,-21 0 0,-18 2 1076,-7 5 0,-5 5 0,-7 10 0</inkml:trace>
  <inkml:trace contextRef="#ctx0" brushRef="#br0" timeOffset="383">599 502 8188,'-44'12'-48,"1"-5"1,9-5 0,5-2-90,4 0 0,16-7 0,9-3 0,12 1 311,7-1 1,5-7 0,5 3-1,8-3 439,4 2 0,2-4 0,1 7 0,0-3-351,-1 1 0,1 9 1,-1-2-1,-2 4-158,-4 3 0,-6 3 1,-9 4-1,-3 10-19,-4 9 1,-8 8 0,-17 10-1,-14 2 27,-17 5 0,-7 7 0,-15 12 0,27-32 0,-1 1-86,-4 3 0,0 1 1,2-2-1,0 0 0,-6 6 1,-2 1-1,2-4 1,1 1-11,2-1 0,2-1 0,0 0 0,2-1 0,-22 35 1,9-14-76,15-17 0,24-14 0,16-18 25,16-7 0,26-4 0,4-3 0,13 0 287,10 0 0,7-7 0,12-1 0,5 3-180,2 3 0,-49 2 1,1 0-1,4 0 1,-1 0-1,2 0 1,0 0-161,1 0 1,2 0 0,-1 0-1,0 0 1,2 0 0,-2 0-1,-5 0 1,-2 0-471,41 0 0,-9 0 0,-20 0 0,-8 2 557,-11 6 0,-13-1 0,-16 10 0,-8 0 0,-5-3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31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346 44 8059,'-22'-9'389,"0"6"1,1-6 0,-1 1 280,0 1 0,0 0 0,1 9 0,-1 8-65,0 12 1,-2 9-1,-3 13 1,1 2-134,6 4 0,-2 6 1,10 9-1,0 1-272,5-1 0,7-9 0,7-5 0,10-8-137,10-7 1,16-11-1,15-13 1,5-5-466,3-10 0,-1-6 1,0-15-1,3-3-508,5-2 0,-15 0 0,-3 7 910,-13 0 0,-1-9 0,-7-3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29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44 458 6613,'0'-15'1514,"0"1"0,0-1-740,0-6 0,-7 6 1043,0 1-815,-1-1-638,8-7 0,0 13 1,0 9 69,0 12 0,0 7 1,0 5-1,0 3-254,0 2 0,8 2 0,1-4 0,1 4-370,0 3 1,7-7 0,-3 2-774,6-5 1,1-5 0,1-4-301,0-8 0,0-4 1263,-1-3 0,1-20 0,0-4 0</inkml:trace>
  <inkml:trace contextRef="#ctx0" brushRef="#br0" timeOffset="150">44 44 8402,'-9'-12'439,"-6"5"1,5 2-824,3-2-14,5 4 0,11-6 398,6 9 0,14 0 0,5 0 0</inkml:trace>
  <inkml:trace contextRef="#ctx0" brushRef="#br0" timeOffset="400">327 523 8115,'-9'12'1472,"-6"-4"0,3-6-935,-3-2 1,13 7-1,2 0-598,12-2 1,8-2 0,1-3-1,1 0-526,0 0 0,7 0 0,0 0 0,0 0 587,2 0 0,3 0 0,10 0 0</inkml:trace>
  <inkml:trace contextRef="#ctx0" brushRef="#br0" timeOffset="566">763 349 8115,'-32'-10'216,"1"5"0,-8-7 0,5 3 600,3 4 0,-1-5 0,6 3 0,-3 0-265,2-3 0,3 8-2377,2-6-1657,0 6 3483,10 2 0,12 10 0,12 2 0</inkml:trace>
  <inkml:trace contextRef="#ctx0" brushRef="#br0" timeOffset="749">893 66 8115,'15'0'766,"0"0"0,-8 12 0,5 7 0,0 10-434,0 5 1,0 3-1,5 4 1,-2-3-559,2-1 0,-5-1 0,0 5 0,0-2 226,0-3 0,2-9 0,8 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33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218 814 7316,'0'-22'0,"0"0"-71,0 0 1,-7 1 0,-1-1 3283,3 0-2747,3 10 1,2 7 0,0 17 0,2 12-14,6 8 0,-6 4 0,5 8 0,-4-1-273,-3 1 0,7 2 0,0 2 1,-2 3-425,-2-3 0,4 6 1,0-4-1,-2-1-520,-3-3 0,-2-3 1,0 1-1,0-1-869,0 1 1,0-10 1632,0-5 0,-2-17 0,-5-12 0,-5-19 0,-10-15 0</inkml:trace>
  <inkml:trace contextRef="#ctx0" brushRef="#br0" timeOffset="283">0 552 8035,'7'-43'0,"3"-1"-639,2 1 1,-5 18 1321,8 11 0,-1 14 0,8 12 0,0 12-241,0 8 0,7 4 1,2 10-1,1 0-234,-1-2 0,8 4 0,-3-12 1,3 5-83,-3 3 1,5 7-1,-7-1 1,2-4-99,1-7 1,-11 0-1,3-12 1,-7-6 187,-7-4 0,2-14 1,-10-6-1,-2-16 470,-3-15 0,-2-10 0,0-6 1,0-11-225,0-9 0,0 0 1,-2-10-1,-3-2-392,-2-3 0,-1 5 0,8 3 0,0 2-272,0 5 0,0 7 0,0 9-1927,0 11 0,0 26 261,0 10 0,0 24 1868,0 19 0,10 15 0,2 4 0</inkml:trace>
  <inkml:trace contextRef="#ctx0" brushRef="#br0" timeOffset="633">958 1315 12888,'0'21'961,"0"1"1,10 0 0,4 0-1403,6-1 1,2-1 0,-1-3 0,1-5-1234,0-3 0,-8-1 0,1-8 1674,2 0 0,2 0 0,3 0 0</inkml:trace>
  <inkml:trace contextRef="#ctx0" brushRef="#br0" timeOffset="714">1132 1227 8060,'-9'-43'0,"-3"7"0,-10 2 0,0 2 231,0 6 1,8-3-1,-1 4 1,-2 6 351,-2 0 1,-3 9-1232,0 3 648,10 4 0,-7-6 0,7-3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40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1 8368,'-22'7'35,"0"3"0,1 2 157,-1 5 0,0 2 0,-2 5 0,-3 8-35,-2 11 1,-9 15 0,4 22 0,15-31-1,1 1 52,-1 8 1,2 3 0,3 5 0,1 4 0,-1 7 0,2 3 0,2 1 0,3 0 56,2 2 0,3-2 1,0-6-1,1-2 1,2 0-1,1-1 0,1-5 1,3-3 59,4-5 0,2-2 1,2-3-1,4-4 1,25 28-1,1-16-473,-1-16 0,1-12 0,-1-12 0,1 0-539,-1 0 0,-6-10 1,-3-3-1,-3-1-1379,-4-1 2065,-3 0 0,-12 3 0,-2 2 0</inkml:trace>
  <inkml:trace contextRef="#ctx0" brushRef="#br0" timeOffset="932">806 1460 8180,'0'12'1054,"0"7"-432,0-4 0,-7-3 1,-1 2-165,4 3 0,-6-5 0,3 3 65,2 2 1,2 2-371,3 3 1,3-10-1,4-5 1,8-4-189,4-3 1,10-10 0,2-7 0,3-9-227,5-11 0,5-14 0,4-7 1,3-4-33,-3-4 0,-2 1 1,-2 0-1,2-3 147,5-5 1,-15 8 0,0-3 0,-9 10 115,-5 5 0,-10 4 0,-5 13 0,-5 7 238,-2 5 1,-2 12 75,-5 5 0,-5 16 0,-10 11 0,0 9-56,0 4 1,0 4 0,1 6 0,-1 1-7,0-1 0,3 1 1,2 2-1,2 2-213,-2 3 1,8 2 0,1-4-1,6 2-430,2-3 0,0-2 0,2-5 0,6-5 178,6-7 0,6-14 0,4-8 0,2-7 312,3-7 1,8-5 0,-6-12 0,1-5 3,-1-8 1,0-4-1,-4-2 1,5-1 93,1 1 1,-6-1 0,0 0-1,-8 1-169,-4-1 0,-3 3 0,2 5 0,-7 7-254,-4 5 0,-3 2 216,0 0 1,-3 12 0,-4 10 0,-5 15 262,0 12 1,-7 6 0,4 13-1,-4 5 242,-3 7 0,7-2 0,3 0 0,3-1-130,4 1 1,-5-8-1,3 3 1,2-7-176,3-8 1,11 3 0,6-13-1,4-4-605,3-5 0,0-12 0,-1 2 0,1-4-376,0-3 1,0-3-1,0-4 1,-1-5-2599,1 0 3419,0-8 0,0 8 0,-1-10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21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545 388 8314,'-22'-20'108,"-2"3"0,-3 5-423,-2 2 0,-2-4 0,4 7 1,-4 4 872,-3 8 0,-3 7 0,-6 12 0,2 3-452,4 2 0,-1 7 1,11-4-1,5-1-228,5 1 0,13 4 1,-4-7-1,8-2 24,8-3 1,4-2 0,12 2 0,2 0 119,3-2 0,10 4 0,-5-11 0,0 4 200,-5 3 1,2 0 0,-2 0 0,-4-1 84,-8 1 0,-5 0 0,-7 0 0,2-1 11,-2 1 1,-20 2-1,-7 1 1,-4-1-215,-6-5 0,-2-2 0,-9 2 0,-1-4-498,1-8 1,6-4-1,4-3 1,1 0-1491,5 0 1884,13 0 0,4-20 0,10-4 0</inkml:trace>
  <inkml:trace contextRef="#ctx0" brushRef="#br0" timeOffset="233">632 692 8245,'-22'10'0,"3"5"191,4 4 0,-4 10 1,7 2-1,0 1 86,4-1 1,6 6 0,2-6 0,0 1-155,0-1 0,0-2 0,2-10 1,8-4 129,12-8 1,0-4 0,9-6 0,-2-7-56,0-11 0,0-1 0,-7-7 0,0 2-461,-1-2 1,-8 5 0,-6-5 0,-5 5-127,-2 2 1,0 0-1,0 0 1,0 1-1761,0-1 2149,-9 0 0,-4 0 0,-8 1 0</inkml:trace>
  <inkml:trace contextRef="#ctx0" brushRef="#br0" timeOffset="433">741 39 8043,'12'-22'208,"0"10"1,-7 7 353,2 10 0,3 10 1,-6 14-1,4 7-155,-3 5 0,4 12 0,1 5 1,0 8-108,-1 6 1,-1 3-1,-6 10 1,3 0-338,2 4 1,3-4 0,-5-8 0,4-2-719,3-4 0,-4-13 1,4-10-1,0-9-2316,0-10 3071,-7-15 0,14-4 0,-7-10 0</inkml:trace>
  <inkml:trace contextRef="#ctx0" brushRef="#br0" timeOffset="1000">1154 518 8423,'0'22'151,"0"0"1,0 2-1,0 3-41,0 2 0,8 9 1,1-4-1,3 2 139,5 1 1,-5-8-1,3 5 1,0-3-1,-3-4 0,5-10 0,-8-5-73,3-3 0,3-4 0,4-12 0,-2-8-155,-2-4 1,-8-5-1,5-3 1,-2-4-155,-5-3 1,4-2 0,-2-5 0,1 2-427,1 3 1,-6 2 0,7-5 0,-3 3-39,0-3 1,0 8 0,-7 1 0,3 9 596,4 6-49,-5-4 0,8 26 1,-10 3-1,0 14-84,0 12 0,0 5 0,0 3 0,0 2 408,0 5 1,0-3 0,0 8 0,0-3-81,0-5 0,7-2 0,3-5 0,2-2-110,5-2 0,10-21 0,4-1 0,1-13 63,-1-9 1,8-7 0,-5-15 0,2-8 52,0-4 0,-9-2 0,2-1 0,-5 0-4,-2 1 0,-8 7 0,-2 2 0,-2 0-134,-5 0 0,-3 7 1,-2-2-1,-2 5-53,-5 2 1,-5 10 0,-13 3 0,-1 1-108,-3 1 0,-3 2 0,6 13 0,-3 6 155,2 5 0,-4 13 1,2 4-1,2 5 93,3 3 0,4-1 0,3 3 0,5 3 140,3 2 0,-6 7 0,8-8 0,4-1-213,8-3 1,7-10 0,13-4 0,4-6-436,7-6 0,12-13 0,6-2 0,4-10 357,9-10 0,-1-14 0,9-5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42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1568 8155,'-2'20'-1715,"-3"-4"3153,-2-1 0,-3-8-27,3 8 0,5-1-819,-6 8 1,8 0-1,8-3-345,6-4 0,8 2 0,4-10-379,4-2 1,-1-3 0,-5-2-1,2 0-678,3 0 1,0-2-1,-7-3 810,0-2 0,0-10 0,0 5 0</inkml:trace>
  <inkml:trace contextRef="#ctx0" brushRef="#br0" timeOffset="133">194 1285 8156,'-22'0'120,"0"0"1,8 0-206,-1 0 1,10-2 84,-2-6 0,5-4 0,2-9 0</inkml:trace>
  <inkml:trace contextRef="#ctx0" brushRef="#br0" timeOffset="353">673 1416 10279,'5'12'2173,"7"-5"-1928,10-4 1,7-3-1,0 0 1,5 0-834,0 0 0,7 0 0,-5 0 588,5 0 0,3 0 0,-1 0 0</inkml:trace>
  <inkml:trace contextRef="#ctx0" brushRef="#br0" timeOffset="1017">1457 1459 8795,'12'0'485,"5"-9"1,-7-6 0,2-7-33,5-7 1,4 0 0,8-12 0,5-5-295,0 0 0,12-9 1,-7-1-1,0 0-221,2 5 0,-3-2 1,1 2-1,-7 5 86,-8 8 0,0 6 11,-17 10 1,-2 10-1,-12 8 127,-8 8 1,-4 16 0,-3 11-1,0 1 4,1-1 0,-1 8 1,3-3-1,2 5-162,2 3 0,3-3 1,-3-2-1,6-3-173,-1 3 1,8-6-1,-6 1 1,6-2-222,2-6 0,10-9 0,4-5 0,8-2 269,7-5 1,-5-5-1,8-5 1,-3-5 227,0-2 0,0-5 0,-5-9 0,3-3 103,2 2 1,0-4-1,-8 2 1,-1 0 9,-6-3 1,3 8 0,-7-5 0,0 5-131,-1 2 0,-1 0 1,-8 0-1,0 1 23,0-1-61,0 10 1,-3 5 0,-2 14 0,-2 7 126,2 6 1,-4 11 0,1 5-1,3 3-31,3-3 1,2 6 0,0-9 0,0 1-413,0-5 1,12 3 0,7-6 0,10-4-766,5-5 1,-5-12-1,8 2 1029,1-4 0,13-23 0,5-4 0</inkml:trace>
  <inkml:trace contextRef="#ctx0" brushRef="#br0" timeOffset="1300">2611 66 8218,'19'-22'52,"1"2"1,-1 6 242,5 7 0,3 4 0,-5 8 0,0 10 295,-1 14 1,1 14-1,2 13 1,3 12 20,2 7 1,0 7-1,-10 15 1,-11-45 0,-1 2-281,-3 2 0,-1 2 0,-2 8 0,-2 1 1,-3-2-1,-4 1 0,-4 1 0,-5 1-258,-5 2 0,-4 0 1,-5 4-1,-1 0 0,-4 4 1,-1-1-1,-3-3 0,-2-1-249,-3 0 0,-2-3 0,3-5 0,-2-4 0,-2-4 0,0-3 0,2-4 0,0-3-594,2-5 0,0-2 0,4-3 0,1-3 0,-19 9 1,9-4 769,10-10 0,10 5 0,15-20 0,4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44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1 8175,'-22'14'-102,"0"1"1,-2 2 115,-5 2 0,5 13 0,-8 6 0,1 13 198,-6 14 1,-1 23 0,18-34 0,1 3 0,1 6 0,0 2 105,-2 5 0,1 3 1,2 6-1,3 2 0,-1 2 1,3 1-1,2-2 0,3 0 60,2-5 1,3-1 0,4-8-1,3-3 1,12 31 0,10-13 41,9-13 0,12 2 0,3-18 0,0-11-301,2-7 1,-7-6 0,7-11 0,-4-2-656,-6-3 0,3-9 0,-17 2 536,-2-4 0,-3-3 0,-2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48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2265 8387,'-22'32'-1339,"0"4"1064,0-4 1,10-1-1,2-9 2504,1 0-1858,6-10 0,-4-3 0,14-11 0,8-8-171,4-11 1,10-4 0,3-11-1,2-5-152,4-8 0,3 1 1,3-10-1,0-2 1,-1-3 0,1 0 1,-1 2-1,1 1-155,-1-8 1,-2 3 0,-2-5 0,-3 9-27,3 10 0,-7 5 0,-3 5 0,-8 5 516,-6 7 0,-5 17-259,-10 12 0,-8 12 0,-1 14 0,-3 6 111,-5 2 1,-10 4 0,-2 11-1,2 2-34,3-3 1,5-2 0,2-2 0,2-1-195,-2 1 1,8-8 0,1-2 0,6-3-155,2-4 1,0-3 0,2-5 0,6-4 91,6-8 0,6-4 0,4-6 0,2-4 0,3-8 0,8-11 1,-6-6-1,1 1 39,-1-1 1,1-6-1,-6 1 1,3-4-64,-2-2 0,-3-1 1,-5 1-1,-2-1-132,-2 1 1,-3-1-1,5 3 1,-5 2-139,-2 3 0,-3 9 433,-7-2 1,-2 17-1,-6 12 1,-6 15 383,-6 11 0,1 8 1,2 10-1,3-1 81,-3 1 1,0 7-1,0-1 1,5-1-203,2-3 0,3-5 0,7-2 1,0-6-484,0-1 1,0 4 0,2-9 0,8-5-596,12-5 1,-1-10-1,11 5 730,-1-2 0,3-3 0,10-7 0</inkml:trace>
  <inkml:trace contextRef="#ctx0" brushRef="#br0" timeOffset="215">1239 1895 9238,'-12'10'2607,"2"-5"-2072,10 9 1,0 1-1,0 7-1013,0-1 0,3-6 0,4-3 1,5 0-2509,0 0 2986,7-7 0,-7 5 0,10-10 0</inkml:trace>
  <inkml:trace contextRef="#ctx0" brushRef="#br0" timeOffset="348">1348 1612 8301,'0'-22'624,"0"8"0,-3 2-740,-4 2 116,5 3 0,2-3 0,12-2 0</inkml:trace>
  <inkml:trace contextRef="#ctx0" brushRef="#br0" timeOffset="548">1631 1786 8280,'14'0'972,"1"0"1,-8 0 0,8 0-1013,2 0 0,2 0 0,5 0 0,3 0 40,2 0 0,10 0 0,-6 0 0</inkml:trace>
  <inkml:trace contextRef="#ctx0" brushRef="#br0" timeOffset="1097">2045 2178 8303,'0'22'500,"0"-7"882,0-1-1102,0 1 0,0-13 1,2-9-1,5-13-214,8-9 0,4 3 0,3-11 0,0-1-116,0-3 1,7-3-1,2 1 1,0-1-18,1 0 0,4 1 1,-4-3-1,-1-2 46,1-3 1,-1 0 0,-4 7 0,-1 1 167,-6-1 1,1 6 0,-8 6 446,-1 10 0,-5 20-250,-14 9 1,-5 8 0,-8 21 0,3 3-203,3 2 1,-1 2-1,-7 1 1,3-3-126,5-5 1,-3 5-1,7-4 1,0 4-454,1 2 0,1-9 0,8-5 0,3-7-10,4-7 0,5-6 0,12-9 0,5-2 49,8-5 1,-4-8 0,4-14 0,1-5 266,4 0 1,-6-7 0,-2 5 0,-3-3 126,-4 3 1,-3-5 0,-2 4 0,-3-1 185,-4 1 1,2-1 0,-10 6 0,0 1 445,3-1 1,-10 13-261,0 12 1,-3 7 0,-11 7 0,-3 10 15,-2 10 1,-3 6 0,0 11 0,3 0-206,4-1 0,-2-7 0,10 1 1,2-1-523,3-2 1,2-3 0,0-9-1,5 0-2735,9 0 3077,1-10 0,26-3 0,-7-9 0</inkml:trace>
  <inkml:trace contextRef="#ctx0" brushRef="#br0" timeOffset="1349">3177 719 8245,'29'0'78,"0"0"1,7 3 0,-4 4-1,-1 10 698,1 10 1,-3 9 0,-7 17 0,-1 12-261,1 13 1,-12-29-1,-1 3 1,0 3 0,-3 2-1,-2 2 1,-3 0-142,-2 4 0,-3 0 0,-2 1 0,-3 0 0,-4 3 0,-3-1 0,-2 1 0,-2-1-303,-4 0 1,-1-1 0,-1 4 0,-3-2 0,-4-6 0,-2-1 0,0-1 0,0 0-388,-1-3 0,-1-3 1,-2-4-1,-2-4 1,-29 26-1,7-21 315,10-16 0,7-12 0,2-7 0,1-6 0</inkml:trace>
  <inkml:trace contextRef="#ctx0" brushRef="#br0" timeOffset="1833">3743 218 8224,'-7'22'328,"0"0"1,-8 2 0,8 3 107,2 2 1,-5 10-1,3-3 1,0 5-188,-3 3 1,8-1-1,-5 3 1,2 2-314,-3 3 1,6-2 0,-5-11 0,4-4-942,3-2 1,0-3 1004,0-8 0,0-8 0,0-4 0</inkml:trace>
  <inkml:trace contextRef="#ctx0" brushRef="#br0" timeOffset="2033">3351 110 8224,'22'0'404,"0"0"0,0 0 0,-1 0 1,4 0 206,4 0 1,7 0 0,15 0 0,7 0-474,5 0 0,2-8 1,0-1-1,1-1-611,-1 0 1,-2-4 0,-5 4 472,-7-2 0,-15-3 0,-4-6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53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870 1 8319,'-10'22'83,"7"-1"1,-4 1 0,5 2 176,2 5 1,0 5 0,0 10-1,0 2-161,0 5 0,2-3 0,3 10 0,5 3-710,2 1 0,0-6 1,5-8-1,-5-9-464,-2-10 1075,7 5 0,-15-10 0,8 8 0</inkml:trace>
  <inkml:trace contextRef="#ctx0" brushRef="#br0" timeOffset="250">107 850 8188,'-24'0'43,"-5"0"1,12 7 0,-2 3 277,7 2 1,7-7 0,15 2 0,14-4 199,17-3 0,15 0 0,16-3 1,10-4-299,10-8 0,-39 6 0,1-1 0,5-1 0,0 0 0,2 1 0,-1 1-153,3 2 1,0-1-1,0-1 1,0-1-1,1 4 1,0 0-1,-2-1 1,0-1-166,-2 1 0,-2 0 1,-5 4-1,-4 1 1,21-5-1,-12 7-225,-14 7 1,-13-2 0,-16 9-1017,-8 3 0,-7 3 1336,-7 2 0,-15-1 0,-12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4:51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0 303 8216,'12'-21'249,"-2"-1"1,-10 0 1538,0 0-1421,10 1 1,-8 21 0,8 14-1,-3 18 61,0 9 0,8 5 1,-5 4-1,-1 9-233,1 3 0,5 13 1,-6 3-1,3 4-166,5 5 1,-7-2-1,0 14 1,-3-5-486,0-9 1,3-19 0,-5-23 793,2-11 0,0-23 0,-7-16 0,3-22 384,4-17 0,2-12 1,8-12-1,-2-5-8,2-3 0,2-9 0,3-7 1,0-1-325,0-1 1,-1 6-1,1-2 1,0 10-526,0 9 0,-5 6 0,0 4 0,2 7-1699,-2 12 1,-7 20 399,4 17 0,-9 7 0,2 10 0,-4 9 1434,-3 8 0,0 21 0,0-2 0</inkml:trace>
  <inkml:trace contextRef="#ctx0" brushRef="#br0" timeOffset="352">697 717 8292,'-22'0'1507,"1"0"-413,-1 0 0,7 3 0,1 1 0,-3 9-34,-2 6 1,-3 0-1,0 18 1,3 1-692,4 3 1,-2 3-1,8 0 1,-1-1-480,0 1 0,3-3 0,7-3 0,0-4-605,0-2 0,10-10 0,4-10-122,5-3 1,3-6-1,0-15 1,0-10 273,0-2 0,-1-10 0,1-2 1,-3-6 452,-4-1 0,4 7 0,-7-1 0,3 1 405,-1 2 0,-9 3 0,5 9 1074,0 0 1,-8 12-663,5 10 0,-4 13 1,-3 16-1,0 7-774,0 5 1,0 3-1,2-1 1,3 1-721,2-1 1,3-7 0,-5-2 0,4-2-383,4-6 1,-6-4-1,5-5 1169,-2-2 0,7-11 0,-5 6 0</inkml:trace>
  <inkml:trace contextRef="#ctx0" brushRef="#br0" timeOffset="602">980 1066 8203,'10'12'38,"-8"9"1,6-1 0,-3 6 227,2 1 1,-5-3-1,5-2 1,-4 0 387,-3 0 0,7-1 0,0 1 342,-2 0 0,-2 0-296,-3-1 1,0-11-266,0-10 0,0-12 0,0-17 0,0-7-250,0-5 1,0-5-1,0-3 1,0-4-480,0-3 0,0 6 1,2-6-1,5 3-816,8 4 0,-3 6 0,2 4-280,3 3 0,3 12 1390,2 2 0,-1 10 0,1 12 0</inkml:trace>
  <inkml:trace contextRef="#ctx0" brushRef="#br0" timeOffset="1213">1525 1349 8112,'-15'7'0,"1"0"515,-3-2 0,5-3 2339,-3-2-2411,10 0 1,5 0-1,15 0-430,4 0 0,10 0 0,0 0 1,0 0-14,3 0 0,2-9 0,9-3 0</inkml:trace>
  <inkml:trace contextRef="#ctx0" brushRef="#br0" timeOffset="1350">1895 1153 8112,'-22'0'270,"0"0"0,1 0 0,-1 0 162,0 0 0,-7 0 1,-2 0-1,-1 0-223,1 0 0,-6 0 0,8 0 0,0 0-759,-2 0 1,7 0 549,-5 0 0,-5 0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5:01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75 8095,'-2'-19'0,"-3"2"101,-3 2 0,-1 8 403,1-7 1,6 11 0,-5 3 96,4 12 1,3 10-1,3 5 1,2 4-126,2 3 1,0 2 0,-7 5 0,3-2-319,4-2 0,-5-1 0,6 5 0,-6-5-56,-2-7 1,0-5-1,0-2 1,0 0-63,0 0-123,0-10 0,0-5 0,0-14-155,0-8 1,2-6 0,3-8 0,5-8-89,2-4 0,2-2 1,8-1-1,0 0-76,0 1 0,7-1 0,0 3 0,-2 5 201,-3 7 0,-3 12 0,4 5 0,1 2 438,3 5 1,-7 15 0,-10 12 0,-2 9-125,-5 3 1,4 15 0,-1-6 0,-4 3-588,-1 0 1,-3-2 0,0-1 473,0 1 0,0-1 0,0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5:02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1 259 8282,'0'22'56,"0"0"0,0 0 228,0-1 0,0 1 1,0 0-1,0 0 115,0-1 1,7 1-1,0 0 1,-2 0 253,-2 0 1,-3-1 843,0 1-1275,0-10 0,0-5 0,0-14 1,0-10-199,0-9 1,0-1 0,0-9 0,0-5-69,0-8 0,7 3 0,3-5 0,2 5-268,5 3 1,2 2 0,3 5-1,-1 4 166,1 1 1,0 14 0,0-3 0,0 8 116,-1 7 0,1 5 0,0 8 1,0 6-209,-1 5 0,-1 11 0,-3 1 0,-5 3-631,-2 5 1,-3-6 0,-7 1 867,0-2 0,0 6 0,0-4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5:08.115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916 610 8625,'0'-22'58,"0"0"1,0 1 875,0-1 1,0 12 0,0 13-475,0 16 1,-10 8 0,-5 14 0,-4 5-201,-3 0 1,0 9 0,1 1-1,-1 4-213,0 6 1,0-8 0,1 10 0,1-8-724,6 1 1,-6-8 0,6-2 0,-3-8-441,2-7 1,-2-4-1,8-13 1114,-3-4 0,-3-5 1,-7-10-1</inkml:trace>
  <inkml:trace contextRef="#ctx0" brushRef="#br1" timeOffset="216">415 610 8390,'12'0'757,"7"0"0,-4 0-236,4 0 0,5 10 0,3 7 0,2 7 30,-3 5 1,8 10 0,0-3-1,3 7-305,-1 8 0,0-5 1,8 7-1,-3-2-319,-5 0 0,3 0 0,-8-8 0,1 1-631,-1 0 1,1-11 0,-6-4-1,3-4 704,-2-4 0,-3 11 0,-2 2 0</inkml:trace>
  <inkml:trace contextRef="#ctx0" brushRef="#br1" timeOffset="400">1177 1198 8223,'0'-22'206,"2"3"0,6 4 0,6 8 267,5 5 1,3 2 0,2 0-1,3 0-330,2 0 0,10 0 0,-3 0 0,3 0-504,-3 0 1,3 0 360,-10 0 0,10 9 0,-6 3 0</inkml:trace>
  <inkml:trace contextRef="#ctx0" brushRef="#br1" timeOffset="1632">328 174 8330,'-29'25'265,"0"4"1,-8 0-1,6 14 1,-1 13 170,1 12 0,2 9 0,7 10 1,0 3-236,0 4 1,12-41-1,1 1 1,1 3-1,2 2 1,1-2-1,2-1-141,0 0 1,4 0-1,7-3 1,3 0 0,2 1-1,3-1 1,4-1 0,1 0-289,4 0 1,1 0 0,1-1-1,2-1 1,3-5 0,1-3-55,-1 3 1,2-2 0,7-4 0,2-1-1,2 0 1,0-1 0</inkml:trace>
  <inkml:trace contextRef="#ctx0" brushRef="#br1" timeOffset="2014">3267 0 8299,'15'22'95,"-1"2"0,3 5 338,3 8 1,2 13 0,-1 11 0,-1 9 22,-6 10 0,3 5 0,-12 4 0,-10 3-173,-14 2 1,4-42 0,-4 0 0,-5-1 0,-3 0 0,-1 2 0,-2 1-235,-1 0 0,-1 0 0,-4 1 1,-1-1-1,1 0 0,0-1 1,1-2-1,0-1-424,1-2 0,0-1 0,2-6 0,-1-2 236,-33 33 1,34-33-1,-1 0 1,0-1-1,1 1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5:14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1239 8542,'-22'12'173,"1"-2"0,1-8 0,3 3 1110,3 2-751,9 10-445,-5-14 0,22-6 1,8-19-1,9-11-3,5-9 1,2-8 0,7-6-1,3-7-119,5-12 0,5-7 0,-24 37 0,1 0 0,-1 0 0,-1-2-37,-2 0 0,0 0 0,2-4 0,-1 0 0,-4 4 0,-1 0 0,-1 2 0,0 0 27,22-37 1,-12 10 0,-8 16 0,-9 12 110,-9 13 0,-8 16 96,-8 8 1,-4 7 0,-10 7 0,1 8 49,-1 4 1,0 5 0,0 5 0,1 5-98,-1 0 0,0 10 1,3-3-1,2 7-57,2 1 1,10-3 0,-2-3 0,5 1-157,2-1 1,0-2 0,0-2-1,2-5-152,5-3 0,8-1 0,11-11 0,6-5 134,2-6 1,-5-8 0,5-10-1,0-9 135,-1-8 1,-6-12-1,2 1 1,-2-11 19,2-9 0,-10 2 0,5 1 1,-2 2 143,-5 4 1,-2 6-1,-1 6 1,-7 8 107,-4 5 0,-6 17-157,-4 14 1,-5 15 0,-10 24 0,0 2-59,1 3 0,6 7 0,3-7 1,2 0-403,6 2 0,1-14 1,3 2-1,5-10 326,9-11 0,20 1 0,22-8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5:14.814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412 480 8486,'-3'-22'-288,"-4"0"1,-5 3 0,-10 4 479,0 8 1,8 7 0,-1 10 0,-2 9 109,-2 8 1,-10 21 0,0 3 0,0 9 157,-3 6 0,8 9 0,-5 5 0,5 7-349,2 7 0,12-42 0,1 2 0,0 5 0,1 1 0,1-1 0,2 1-191,0-1 0,0 0 0,2-6 1,1-2-1,10 34 0,6-17-549,5-15 1,11-12-1,1-12 1,0-14-742,1-11 1370,-3-4 0,2 0 0,3 0 0</inkml:trace>
  <inkml:trace contextRef="#ctx0" brushRef="#br0" timeOffset="232">825 785 9162,'0'21'495,"-2"1"0,-5 2-438,-8 5 0,-11 12 0,-6 13 0,1 1-98,-1 6 1,-6 2 0,4 2 0,0 0-181,5 1 0,-3-3 0,3-5 0,3-7-744,1-5 1,6-5 964,5-5 0,-6-5 0,8-9 0</inkml:trace>
  <inkml:trace contextRef="#ctx0" brushRef="#br0" timeOffset="432">303 1046 8456,'12'-22'-13,"0"0"0,-5 1 76,8-1 1,-3 10-1,2 4 1,3 8 179,3 8 1,1 6 0,1 13-1,0 4 191,0 3 0,9 2 0,6 8 0,4 0-190,2-1 1,1 1-1,-1-3 1,1-3-596,-1-1 0,1-11 0,0 3 0,-3-4-619,-5-4 970,5 1 0,-17 0 0,8 0 0</inkml:trace>
  <inkml:trace contextRef="#ctx0" brushRef="#br0" timeOffset="633">1130 1394 8441,'-14'3'636,"-1"4"0,6-2-348,1 9 1,6-9 0,21 2-1,8-4-830,4-3 0,6-3 1,6-1-1,1-6 542,-1-2 0,11-3 0,1-6 0</inkml:trace>
  <inkml:trace contextRef="#ctx0" brushRef="#br0" timeOffset="1117">1283 1873 8239,'-22'12'0,"3"-2"0,2-3 249,2 1 1,13-1-246,2-7 1,9-2 0,16-6-1,4-9-15,7-9 1,5-8 0,3-12-1,2-3-12,4-1 0,-1-11 1,9 3-1,0-5-70,-2-2 1,-1-8 0,-9 1 0,0 4 14,-5 7 0,-12 1 0,-2 12 235,-10 6 0,-10 18 0,-14 19 154,-8 10 0,-11 15 1,-6 11-1,-2 3-113,-4 5 1,4 9 0,0 3-1,3-3-2,4-2 0,3-10 0,2 1 1,0 2-161,0 2 1,10 0 0,5-5 0,5-7-269,2-5 0,2-2 0,5-3 0,8-4 65,4-8 1,13-14-1,4-8 1,3-6 128,-3-8 1,5 2 0,-5-9 0,5-3 65,3-2 1,0-10 0,-3 0 0,-3 0 122,-1-2 0,-11 7 1,3-5-1,-4 5-83,-4 3 1,-1 9 0,-6 5-205,-7 5 0,-7 17 190,-7 14 1,-5 17-1,-10 24 1,1 6-48,-1 1 0,0 3 1,0 8-1,0-1-10,1 0 0,1-2 1,6-2-1,7-6-299,4-1 1,3-13 0,5-10-1,7-4 302,10-5 0,24-5 0,0-17 0</inkml:trace>
  <inkml:trace contextRef="#ctx0" brushRef="#br0" timeOffset="1367">2611 480 8476,'22'29'7,"-3"2"0,-2 5 179,-2 10 1,-3 5 0,2 10 0,-6-3 137,-6 2 1,-2 10 0,0 5 0,-2 3-101,-6 4 0,-13 0 1,-16 1-1,-4-6-107,-2-2 1,-1 3-1,-2-13 1,-2-9-368,-3-8 0,0-14 0,7-5 0,3-7 250,5-8 0,5-4 0,9-10 0</inkml:trace>
  <inkml:trace contextRef="#ctx0" brushRef="#br1" timeOffset="1634">3155 66 16703,'-19'24'139,"5"5"0,-6 5 0,6 12 0,-3 5 67,2 7 0,-4 5 0,4 2 0,-2 0-153,3 1 0,-5-3 0,7-5 0,-1-7-180,6-5 0,2-5 0,0-5 0,-2-7-1168,2-5 1,1-12-67,-4-4 1347,-4-6 0,-10-12 0,1-2 0</inkml:trace>
  <inkml:trace contextRef="#ctx0" brushRef="#br1" timeOffset="1818">2676 197 16810,'22'-20'834,"0"6"1,9-3 0,6 7 0,6 0-556,8 1 1,5-1-1,11 5 1,4-4-612,1-4 0,1 6 0,-8-5 0,-2 0-1850,-5 0 2204,-5 7 1,-19-14-1,-2 7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20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306 175 8132,'0'-22'48,"0"0"1,0 0 934,0 1-606,0 9 0,0 31 0,0 22-182,0 10 1,0 9 0,0-6 0,0 1-97,0 6 1,2 4-1,3 5 1,5 5-450,2 3 0,2-6 0,6 6 0,-3-6 350,-3-9 0,10 2 0,10-9 0</inkml:trace>
  <inkml:trace contextRef="#ctx0" brushRef="#br0" timeOffset="418">1 88 8449,'22'0'-143,"-1"0"0,1-3 0,0-4 1,2-5 215,5 0 0,5-5 0,12 7 1,5 0-106,7 1 1,-2 2-1,2 7 1,0 0-16,-3 0 1,6 0 0,-10 0 0,-3 0-104,-2 0 0,-5 0 1,-2 0-1,-8 2 137,-6 5 1,-1-2-1,-17 12 1,0 5 91,3 4 0,-8 13 1,6-3-1,-8 6 16,-8 1 0,4 10 0,-9 8 1,1 9-113,0 10 0,7 4 0,-2 1 1,5-5 64,2-7 1,0-8 0,0-9 0,2-15 248,5-17 0,5-12 0,10-14 0,0-6 92,0-6 1,7-15 0,0-8-1,-3-4-72,-1-2 1,-6-8-1,-4 0 1,-8 3-226,-5 2 1,-2 5-1,0 2 1,-2 5-152,-5 3 1,-6 2 0,-11 9 0,-2 6-215,-3 6 1,-8 6-1,8 2 1,3 0-465,1 0 0,4 10 1,-1 4 736,0 6 0,10 1 0,2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9:21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458 850 7985,'-10'-24'-81,"-4"-5"0,2 5 0,-3-3 0,-2 8 598,-2 4 1,-10 10 0,0-2 0,0 5 207,-3 2 1,6 9-1,-8 6 1,2 7-130,6 7 0,2 2 0,2 8 0,0-3-441,0 3 0,3 2 1,4 2-1,8 1-446,5 0 0,2-3 0,2-5 0,5-7-664,8-5 1,11-12 0,6-4 0,-1-6 954,1-2 0,7-10 0,-6-2 0</inkml:trace>
  <inkml:trace contextRef="#ctx0" brushRef="#br0" timeOffset="217">436 1 7985,'0'34'339,"0"-5"0,0-3 0,0 3 0,0 8 168,0 4 1,7 10 0,1-1-1,-1 1-109,3 2 1,-6 3 0,9 9 0,-1 1-496,0-1 0,0 0 0,5 3 0,-5 0-746,-2-3 0,-3 3 0,-5-17 0,3-5 843,2-8 0,10-6 0,-5-10 0</inkml:trace>
  <inkml:trace contextRef="#ctx0" brushRef="#br0" timeOffset="485">806 959 7985,'15'-34'150,"-1"5"0,-9-3 0,3 1 1,-6 0 532,-2-1 0,0 3 0,0 7 23,0 1 0,-10 8 1,-4 6-1,-6 5-24,-1 2 0,-1 17 1,0 4-1,0 4-721,1-1 1,6 5 0,3 0-1,0 0-416,0 2 1,7-6-1,-2 4 1,4-5-509,3-2 1,3-8-1,4 1 439,7 2 1,-2-8 0,3 1 615,2 0 0,2-8 1,3 5-1,0-4 649,0-3 0,-1 0 1,1 0-309,0 0 1,0 0-1,0 0-1569,-1 0 1,1 0-545,0 0 1680,0 0 0,-1 0 0,1 0 0</inkml:trace>
  <inkml:trace contextRef="#ctx0" brushRef="#br0" timeOffset="785">1438 589 7985,'0'-15'-1595,"0"1"2800,0-3 1,-10 7 0,-4 3-595,-6 4 1,-1 3 0,-1 3-1,0 4-403,0 8 1,3 4 0,2 5 0,5 3-233,2 2 0,-4 9 0,6-4 0,4 3-45,1-1 0,3-7 0,3 5 0,4-3 33,7-4 1,6 0-1,-1-1 1,-2 3 348,-2-2 1,-8-10 0,5-3 216,-2 3 0,-6 0-964,-11-2 1,-5-6 0,-10-9-2936,0 0 3369,10-9 0,-7-3 0,7-10 0</inkml:trace>
  <inkml:trace contextRef="#ctx0" brushRef="#br0" timeOffset="1050">1808 502 7985,'-2'-13'888,"-3"4"1,-5 2-50,-2-1 1,-2 1-1,-8 7 1,0 2-379,0 6 1,0 4 0,1 12 0,1 3-517,6 2 0,-3 7 1,10-5-1,2 3-112,2 5 1,3-5 0,3 0-1,4-3 93,8-4 0,4-1 0,0 1 0,-2 2 297,-2-2 0,-10-10 0,2-3 0,-5 3 136,-2 2 1,-2-4 0,-5-3-1,-8-2-145,-4-5 0,-3-1 0,-2 1 1,-3 2-1615,-2-2 1,0-2-1,7-3 1400,0 0 0,1-10 0,-1-2 0</inkml:trace>
  <inkml:trace contextRef="#ctx0" brushRef="#br0" timeOffset="1334">2309 654 7865,'-12'22'181,"-5"0"1,10-1-1,2 1 749,2 0 1,3 7 0,0 2 0,0 1-822,0-1 0,8 6 1,4-8-1,5-3-771,7-2 0,3-9 0,-6-3 0,1-2 662,0-5 0,9-13 0,3-4 0</inkml:trace>
  <inkml:trace contextRef="#ctx0" brushRef="#br0" timeOffset="1415">2505 502 7865,'-22'-29'567,"0"-1"1,8 4 0,-1 11 1078,-2 8-1646,8 5 0,-1-8 0,10-2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9:20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66 390 7945,'-21'22'919,"6"0"0,3-1 1,2 4 85,5 4 1,3 2 0,2 8 0,0-5-1123,0-3 1,2 5 0,6-7 0,6-4-338,6-8 0,1-1 0,1-8 454,0-3 0,0-13 0,-1-4 0</inkml:trace>
  <inkml:trace contextRef="#ctx0" brushRef="#br0" timeOffset="365">66 20 7739,'3'-12'-109,"4"4"1,-2 8 0,7 8-1,0 6 166,0 6 1,3 1-1,6 4 1,4 1 72,4 3 0,-5 12 0,5 3 1,-5 12-51,-2 6 0,0 4 1,-1-1-1,-1 0-64,-6 1 0,3-1 0,-10-2 0,-2-5 192,-2-7 0,-6-15 1,-4-7-1,-7-7 160,-6-8 0,6-4 1,-1-12-1,1-6-44,2-6 0,-1-8 0,9-7 1,-4-7-235,4-5 1,4-3-1,4 1 1,6 1 52,2 6 1,3-3 0,6 10 0,-1 3-114,-6 2 1,6 2 0,-6 3 0,6 4-53,1 8 0,3 7 0,3 7 0,2 10-172,-2 10 0,-3 4 1,0 8-1,0-3-1618,-2 3 1812,5 2 0,-5 2 0,11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9:17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219 891 8036,'-24'7'-36,"-5"2"623,-8 4 0,13-6 1,2 5-1,3 0 22,0 0 0,-1 5 0,6 10 0,6 4-472,6 3 0,2-5 0,0 5 0,0 0-151,0 0 0,2-15 0,6 3 0,9-5-111,9-5 0,-2-3 1,5-11-1,-4-5-72,-4-8 1,1-4 0,0-5-1,-3-3 0,-4-2 1,2-7 0,-10 4-1,0-2 18,3-4 0,-8 6 1,6 1-1,-6 2-112,-2 0 1,0-3 0,0 6 75,0-3 1,-10 0-597,-4 7 697,4 10 1,-7 12 0,10 14 109,2 6 0,3 1 0,2 1 255,0 0 1,0-8 259,0 1 0,2-13 0,3-2-31,2-12 0,10-14 1,-5-3-1,3 0-186,-1-3 0,-2-2 0,5-12 0,-5-2-269,-2-3 1,5-2-1,-6 5 1,1-3-79,0 2 1,-3 3 0,-7 5 0,0 5-223,0 7 1,-2 7 0,-6 8 48,-6 6 1,2 25 0,0 15 0,-1 16 280,1 17 0,8 10 0,-4 15 0,6 4-92,2-43 1,0 0-1,0 5 1,0 2-1,0 2 1,0 1-1,1 2 1,0 2-313,2 4 1,2 2-1,0 3 1,4 0-1,4 1 1,3 0-1,1-4 1,2-2 82,1-5 1,2-4-1,1-9 1,4-6-1,27 18 1,-1-19 474,0-20 0,-12-12 1,-12-14-1,-7-6 629,-8-6 1,-4-8 0,-10-7 0,-2-7-217,-6-5 1,-6 4 0,-15 1 0,-7-3-297,-5-2 1,-5 0 0,-3 2 0,-4 6-275,-3 1 0,-2 1 0,-7 4 0,2-2 66,5 2 1,5 13 0,12 7 0,4 4-229,8 3 0,15 3 1,6 4-1,6 10-1020,2 9 1,12-1-1,7 4 1,10-5-2073,5-2 3202,3-10 0,16 7 0,3-7 0</inkml:trace>
  <inkml:trace contextRef="#ctx0" brushRef="#br0" timeOffset="369">1068 1282 8298,'0'-21'423,"0"6"1,2 3-1,3 0 13,3 0 1,1 0-1,-4-5 1,5 2-284,2-2 1,-5 5 0,8-2 0,-1-6-176,-2-6 1,8 2-1,-6-5 1,3 4-71,-2 4 0,4-1 0,-7 0 0,0 0-127,-5 1 1,-4 6 0,-3 0-372,0-1 664,0-4 0,-3 8 1,-1 7-1,-6 10 243,-2 10 0,4 4 0,-4 3 0,3 0 158,4-1 1,-5 8 0,3 3 0,2-1-294,3 1 1,2 4 0,0-7-1,0 0-368,0 3 1,9-11 0,6 3 0,4-9-1089,3-5 1,2-3-1,3-7 1274,2 0 0,10-19 0,-6-6 0</inkml:trace>
  <inkml:trace contextRef="#ctx0" brushRef="#br0" timeOffset="769">1460 150 8356,'-12'12'1629,"5"10"-1196,4 12 0,3 9 1,0 8-1,0 10-9,0 9 0,10 10 0,2 12 1,3 4-487,-8-46 0,0 0 1,0-1-1,1 1 1,2 0-1,1-1 1,11 36-248,0-17 1,7-15-1,2-17 1,1-7 38,-1-5 1,6-4-1,-6-6 1,0-7 70,1-4 0,-3-13 1,-7-4-1,0-8 193,-1-7 0,1 2 1,0-7-1,0 0 57,-1 1 0,-6-1 0,-3-5 0,0 5 82,0 3 1,-7-6 0,2 6-1,-4-1 57,-3 1 0,0 0 1,0 4-1,-3-2 26,-4 2 1,-5 3 0,-10 5 34,0 4 0,1 6 0,-1 11 1,0 5 167,0 8 0,3 11 1,2 6-1,5 2 6,2 4 1,-4-4-1,6 3 1,4-1-357,1-2 0,3 7 0,3-7 0,6 0-944,13-5 0,12-5 0,14-5 0,8-4-2747,7-8 3622,-3-5 0,25-2 0,-7 0 0</inkml:trace>
  <inkml:trace contextRef="#ctx0" brushRef="#br0" timeOffset="1850">2396 1413 8031,'-2'-14'562,"-5"-1"0,4 1 0,-4-8-257,5 0 1,2 0-1,0 0 1,0 1-197,0-1 1,0-7 0,0-3 0,0-1-212,0-6 0,2 0 1,3 0-1,2 6-127,-2 1 0,5 3 0,-1 7 104,3 1 0,-4 8 1,6 9 192,3 8 0,-7 9 0,-3 11 1,-2 5 90,2 7 0,-4 5 0,4 0 1,-5-2-188,-2-3 0,0-2 0,0 2-7,0-6 0,0-6 310,0-3 0,0-11 0,0-10-128,0-12 0,0-15 0,0-4 0,0 0-45,0-1 1,0-7 0,3 3-1,4-5-134,7-3 0,-1 8 0,1 2 0,1 3-129,-3 4 0,7 3 1,-4 5-1,4 4 234,3 8 0,-8 7 1,1 7-1,-1 8 77,-2 4 0,8 5 0,-8 5 1,2 5 69,1 0 0,-10 0 1,4-8-1,-1 6-235,-1 2 1,0-8 0,-7 3 0,0-4-671,0-4 799,0 1 0,-2-10 1,-3-7-1,-2-10 67,2-9 0,-5-6 1,3-1-1,2-4-55,3-4 0,2 5 1,0-5-1,0 5-80,0 2 1,2 3-1,3 2 1,5 2-296,2-2 0,-5 8 1,7 1-1,3 4-54,3-4 0,1 6 0,1-5 0,0 4 192,0 3 0,7 0 0,2 0 0,1-2 76,-1-5 1,1 4-1,-6-6 1,3-1 134,-2-5 1,2 3-1,-5 0 1,-4 0 196,-1 0 0,-9 5 1,-3-8 135,-5-2 1,-4 8-164,-5 1 0,2 6 1,-10 2-1,-2 0 287,-2 0 1,-3 0-1,0 2 1,1 3-77,-1 2 0,0 10 1,3-2-1,2 7-815,2 7 1,10-5-1,-2 5 1,5-5-409,2-2 1,0 2 0,2 3 0,5-1 39,8-6 1,11 1 0,4-8-1,-1 1 408,2 1 1,-7-11-1,5 4 1,-5-4 428,-2 4 1,-7-6 0,-1 5 0,1-2 560,-3 3 1,0-4 1135,-5 11-1093,-4-10 1,4 4-346,-14-9 0,2 0-477,-10 0 1,10-2-1,-4-3 1,2-5-142,-1-2 0,1-2 0,7-8 0,0-2-9,0-5 1,2 5-1,3-5 1,5 4 259,2 4 0,-5 1 1,8 6-1,-1 4 150,-2 0 0,8 8 1,-6-5-1,6 7-134,1 7 1,-1 5-1,-3 10 1,-3 2-282,3 5 1,0-5 0,-2 8 0,-6-6-1232,1-4 1,-8 5-1,8-15-793,0 0 2262,2-2 0,0-20 0,-2-2 0</inkml:trace>
  <inkml:trace contextRef="#ctx0" brushRef="#br0" timeOffset="2052">3747 19 8116,'14'-7'430,"1"0"0,-1 2-81,8 12 0,-10 10 0,-5 17 0,-4 12 182,-3 7 1,7 5-1,0 8 1,-2 2-359,-3 4 0,-2-2 0,0 8 0,0-1-763,0 1 0,0-8 0,0 0 0,0-12-951,0-14 1,0-11 1,0-11 1539,0-19 0,-9-15 0,-3-22 0</inkml:trace>
  <inkml:trace contextRef="#ctx0" brushRef="#br0" timeOffset="2200">3485 586 8026,'0'-22'754,"0"0"0,0 8 1,3 1-1,6 1-595,13 0 1,2 5 0,13-5 0,4 2-370,7 5 1,0-4-1,11 1 1,1 1-2011,3-2 2220,2 6 0,1-7 0,-1 10 0</inkml:trace>
  <inkml:trace contextRef="#ctx0" brushRef="#br0" timeOffset="2501">4313 695 8014,'0'-22'1267,"0"0"-399,0 0 0,-3 10 0,-4 5 0,-7 4-77,-6 3 0,-9 0 0,0 3 1,2 4-690,3 8 0,3 11 1,1 6-1,6-1-273,6 1 0,6 4 1,4-5-1,6 1 76,6-1 1,13 1 0,4-6 0,3 3 153,5-2 0,2-3 1,0-2-1,-5 2 231,-7 5 0,-7-5 0,-7 5 0,-10-4-9,-10-4 0,-15 4 0,-11-1 0,-5 0-1051,-10-5 0,4-4 0,-3 2 0,8-5 770,6-2 0,-8-3 0,5-7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9:15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23 652 8155,'-3'19'242,"-2"0"0,-2 1 276,2 4 0,3 2 0,2-1 0,0 4 45,0 7 1,7 3 0,3-1 0,-1-1-231,1 1 1,5-6 0,-6-1 0,1-2-215,0 0 0,-3-7 472,-7-7 1,0-15-677,0-8 0,-3-4 0,-1-19 1,-4-1 10,4-4 0,-6-5 1,3-5-1,2-2-44,2-3 1,3-7 0,0 7-1,3 5-212,4 7 1,-5 0 0,8 10 0,-3 3 277,1 2 0,9 12 0,-5 7 0,2 10 382,1 9 0,-1 15 0,8 7 0,0 8-312,0 7 0,-1-3 1,1 8-1,0-3-743,0-5 0,-1-4 1,1-5-1,0-5-1254,0-3 0,0-4 1979,-1-13 0,1 6 0,0-8 0</inkml:trace>
  <inkml:trace contextRef="#ctx0" brushRef="#br0" timeOffset="829">523 717 8137,'-2'-22'0,"-3"0"283,-2 1 0,-3 1 0,5 3 2187,-2 3-2058,-10-1 0,15 13 0,-6 11 0,6 13-229,2 7 0,0 8 0,0-6 0,0 3-252,0 5 1,10-1-1,2 1 1,2-5-153,1-3 0,-3-2 1,5-9-1,-3-3-44,3-3 1,-5-7 0,3 6 146,2-4 0,0-4 1,-3-12-1,-4-8 21,0-4 1,-5-10-1,7-3 1,-3-1-17,-4-6 1,0-2 0,0 0 0,2 4 53,-2 8 0,-3 5 1,-2 2-1,3 3 441,4 4 1,-5 8-136,6 14 1,1 15 0,-1 14 0,-1 6 48,3 1 1,-1 3 0,8 3 0,-2-1-267,2-7 1,-5 3 0,2-8 0,1 3-284,-3-3 0,5-12 0,-7-9-511,2 2 710,-8-8 0,6-1 0,-10-16 240,0-6 0,-10-6 0,-2-1-29,0-1 1,0 0 0,7 0 0,-2 0-32,2 1 0,3-3 1,2-3-1,0-2-64,0 2 0,0 3 1,2 2-1,3 1 14,2-1 1,8 0-1,-5 3 1,2 4-89,5 8 0,-5 4 1,2 3-1,3 0-53,2 0 0,-4 10 1,0 5-1,-1 4 18,-2 3 0,0 0 0,-7-1 0,2 1 2,-2 0 0,-2 0 1,-3-1-47,0 1 1,0-7 107,0-1 1,0-11 1,0-3 1,-3-3-1,-2-11 1,-2-3 37,2-3 0,3-1 0,2-1 0,0 0-128,0 0 0,0 8 0,0-1 95,0-2 0,9 8 107,6 1 1,4 6 0,1 4 0,-3 6-81,-3 6 1,-2 6 0,5 1 0,-5 3-55,-2 6 1,4-6 0,-4 5 0,0-5-77,0-2 0,-3-1 352,-7 1-134,0 0 0,0-12 0,0-10 0,-3-12-106,-4-8 0,5-2 1,-6 1-1,6-1-81,2 0 0,2-7 1,3 0 10,3 2 1,8 3-1,-1 5-4,4 4 1,3 6 0,0 9-241,0 0 1,-1 2 0,1 5 0,-2 8-855,-6 4 1,5 3-1,-4 0 1135,4 0 0,3-10 0,0-3 0</inkml:trace>
  <inkml:trace contextRef="#ctx0" brushRef="#br0" timeOffset="1646">1416 303 8085,'-9'-65'-107,"6"9"0,-4 5 0,4 8 1409,3 6 1,3 8-860,4 15 1,-2 7-1,9 14 1,3 7-214,3 6 1,2 11 0,-1 6 0,4 4-46,4 2 0,-5 3 1,2 3-1,-6 1-36,-6-1 1,-6-1 0,4 1-1,-3 1-114,-4-1 1,-2-11-1,-3-4 1,0-2-61,0-6 0,-3-9 1,-4-5-172,-8-2 0,-4-3 0,-3-7-551,0 0 1,10-9-1096,5-6 1604,5 6 0,11 1 1,6 13 181,4 2 1,3 13 0,0-1 0,0 10 171,-1 5 1,-1-5-1,-3 5 1,-3 0 173,3 0 0,-7 0 1,-3 4-1,-5-4 39,-2-2 1,0-3-1,-4-10 1,-9-2-121,-8-3 1,-13-1 0,2 1 0,-1-7-104,-6-4 0,5-6 1,0-4-1,0-5-221,0 0 1,10-15 0,0 5-1,9-4-406,6-6 0,1 8 0,11-5 0,4 7 119,8 8 0,4-3 1,3 10-1,2 2 226,5 2 1,2 3 0,8 0 0,-3 0 206,3 0 0,2 0 0,3 0 0,-1 0 109,1 0 1,2 8 0,2-1-1,6-5 94,1-7 0,-6-7 0,1-9 1,-6-4-8,-8-4 0,-4 3 0,-13-8 0,-4 0 127,-8 0 1,-5 5 0,-4-5 0,-5 3 179,-8 4 1,-7 10-1,-4 3 1,-6-1 116,-2 3 0,0 2 1,-2 10-1,5 0 191,-1 0 1,8 0-1,-5 3 1,7 4-220,8 8 1,-3 6-1,10 6 1,2 4-677,2 3 0,3-5 1,0 5-1,5 0-984,10 0 0,-1-7 1,18 2-1,-1-5-138,5-2 0,6-10 0,3-3 1,4-1-96,2-1 1,0 0-1,-8-9 1,-2-3 372,-5-2 1,-4-8 0,-10 8 1164,-1 2 244,-8 3 1,-4 4-1,-9 5 1,-2 8 221,-5 4 0,2-4 1,-7-1 764,2 3 0,-7-7-896,3-3 1,4-7 0,3-7-474,4-8 0,-4-4 1,0-5-1,2-3-447,2-2 0,11-2 0,1 4 0,1-4-28,0-3 1,7 7-1,-3-2 1,8 7-1500,7 8 0,-2-3 1844,9 10 0,0-10 0,8 5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9:13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44 525 11504,'12'10'533,"-4"5"1,-6 14-1,-2 7 1,0 7-78,0 8 0,0 5 0,0 9 0,0 3-285,0 5 1,0-15-1,2 0 1,3-12-10,3-10 1,-1-5-136,-7-9 1,0-14-1,0-13-154,0-15 1,-7-23 0,-1-3 0,1-7 1,-3-8 0,6-4 0,-9-5 0,4-5-253,4-3 1,-5-9-1,3-7 1,2 2-59,3 2 0,2 18 0,0 14 496,0 19 0,2 27 1,5 21-1,8 25 287,4 20 0,3 16 0,0 5 1,0 2 86,-1 5 1,4-4 0,1-1 0,3-2-279,-2-5 0,-1-2 0,1-7 1,0-11-23,-8-13 1,3-20 0,-10-15 702,0-14 0,-2-12 0,-10-22 1,0-5-256,0-7 0,0-12 0,0-5 0,0 0-483,0 0 0,0 0 0,0 5 0,0-5-402,0-3 1,0 8 0,0 0 0,0 9-1392,0 11 1,0 13 353,0 8 1,0 24 0,2 15 0,3 17 1339,2 16 0,10 1 0,-5 9 0</inkml:trace>
  <inkml:trace contextRef="#ctx0" brushRef="#br0" timeOffset="184">676 917 8642,'0'22'1015,"0"0"1,0 0-95,0-1 0,0 4 0,2 1 0,5 3-896,8-2 1,4 4 0,6 1 0,1-1-3775,3 1 3749,0-3 0,-7-7 0,0-1 0</inkml:trace>
  <inkml:trace contextRef="#ctx0" brushRef="#br0" timeOffset="299">828 765 8194,'-9'-22'125,"-1"0"1,-7 1 0,2 1 403,-2 6 0,8-6-298,2 6-231,4-5 0,22-3 0,6 0 0</inkml:trace>
  <inkml:trace contextRef="#ctx0" brushRef="#br0" timeOffset="551">1220 1179 13152,'22'0'604,"0"0"1,2 0 0,3 0-978,2 0 1,7 0 0,-7 0 0,0 0-1439,2 0 0,-6-3 1811,4-4 0,-5-5 0,-2-10 0</inkml:trace>
  <inkml:trace contextRef="#ctx0" brushRef="#br0" timeOffset="716">1242 874 8098,'-22'0'1111,"10"0"1,5 2-1,14 3-1081,8 2 0,6 1 1,6-8-1,4 0-544,3 0 0,3 0 0,4 0 514,-5 0 0,5 0 0,-7 0 0</inkml:trace>
  <inkml:trace contextRef="#ctx0" brushRef="#br0" timeOffset="918">1068 678 9303,'-22'0'3121,"0"0"-2606,10 0 1,7 0 0,17 0-184,10 0 1,14 0 0,1 0-1,6 0-564,8 0 1,2-7-1,8-1 1,-6 1 231,-1-3 0,6-2 0,-4-9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9:26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1259 8304,'-9'12'811,"-6"-5"0,-2-7-518,3-7 1,7-5 0,14-12-1,7-5-36,6-8 1,11-13 0,8-9 0,7-6-215,5-7 0,9-6 1,-31 34-1,0-1 0,2-1 1,1 0-190,1-1 0,-1-1 1,-3 2-1,-2 0 0,24-33 1,-5 8-323,-3 11 1,-11 9 577,-10 15 1,-13 14-1,-16 17 214,-7 10 1,-8 14-1,-5 13 1,-2 2 58,3 4 0,-6 11 0,3 2 0,2-3-152,3-2 1,10 5 0,2 0 0,2-3-535,5-2 0,3-5 0,2-5 0,5-7-111,9-4 0,3-13 1,22-7-1,4-13 292,6-14 1,9-9 0,-5-15 0,0-5 97,0-7 0,-4-5 0,-10 0 0,-6 3 221,-1 2 0,-3 2 0,-10-4 0,-2 6 57,-2 8 1,-10 0 0,2 15 71,-5-3 1,-4 17 53,-5 3 1,-6 19 0,-6 11 0,2 11 175,3 9 1,2 6-1,-5 1 1,2 1 160,-2-1 0,7 1 0,3-1 0,5 1-597,2-1 1,0-1 0,2-4 0,5-4-1153,8-2 0,7-11 0,7-6 0,5-1-4856,0-2 5888,16-2 0,-13-10 0,16 0 0</inkml:trace>
  <inkml:trace contextRef="#ctx0" brushRef="#br0" timeOffset="148">1501 627 8221,'-20'3'1394,"6"4"0,7-5 0,14 8 1,10-3-1650,9 1 0,1-1 0,12-5 0,4 3 255,6 2 0,1 1 0,-6-8 0</inkml:trace>
  <inkml:trace contextRef="#ctx0" brushRef="#br0" timeOffset="247">1806 431 8202,'-44'0'0,"3"0"336,5 0 1,4 0 0,10 0 0,1 0-337,-1 0 0,0-9 0,0-3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9:4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150 639 8247,'-29'15'-125,"0"-1"1,3 1 0,9 4 0,5-2 531,2-2 0,-5-1 1,8 8 108,2 0 1,5-10 0,7-5-280,8-5 0,7-4 0,7-8 1,7-11-292,5-13 0,3-8 0,-1-1 0,1-3-142,-1-5 0,1 5 0,0-7 0,-1 0-22,1-5 0,-3 2 1,-2 0-1,-6 3 58,-1 5 0,-3 2 0,-10 5 301,-4 4 0,-10 20 199,-20 25 1,-2 13-1,-19 25 1,0 3 60,2 2 0,-7 9 0,7-4 0,0-1-196,5-4 1,5-5 0,4-2-1,3-1-339,3 1 0,9-10 0,0-5 1,10-7-146,9-8 1,8-4 0,7-13 0,10-4-15,9-7 1,-2-16-1,5-3 1,-5-4 125,-2 1 0,-1 0 0,1-8 0,-3 1 258,-5-1 0,-4 3 0,-11 5 0,1 7 284,0 4 0,-10 4 369,-5-1 1,-7 12 0,-5 10-15,-2 12 0,-10 17 1,3 5-1,-3 2-155,2 1 0,-4 6 0,7 8 0,0-5-637,5-7 1,-3 0 0,3-8 0,2 0-552,2 1 1,6-5 0,4-11 0,8-3-167,4-4 1,5-2 0,3-7-1,4 0-267,3 0 0,-7-7 1,2-2-1,-3-4 517,3-3 0,-5 3 1,3-1-1,-8-1 478,-4 3 1,-8-5 0,5 8 16,-2-3 2483,-3 7-1271,-7-5 1,0 12-1,0 6-843,0 6 0,0-2 0,3 3 0,4 2-796,7 2 1,-1-4-1,1-1 1,3 1-882,2-3 1,3-3 1341,0-9 0,9 0 0,3 0 0</inkml:trace>
  <inkml:trace contextRef="#ctx0" brushRef="#br0" timeOffset="133">1370 313 8247,'-15'-22'0,"3"0"0,2 0-596,6 0 0,1 1 523,3-1 0,3 10 73,4 5 0,5 14 0,10 5 0</inkml:trace>
  <inkml:trace contextRef="#ctx0" brushRef="#br0" timeOffset="551">1892 661 13132,'22'0'0,"2"0"279,5 0 1,5 0 0,7 0 0,-2 0-247,-3 0 0,1 0 0,6 0 0,-2-2-671,-4-6 0,1 6 0,-9-5 0,-4 2 638,-8-3 0,2-4 0,-7-9 0</inkml:trace>
  <inkml:trace contextRef="#ctx0" brushRef="#br0" timeOffset="700">2001 465 8177,'-12'0'1428,"5"0"1,14 0-1080,8 0 0,6 0 1,6 0-1,4 0-1110,3 0 761,3 0 0,6 0 0,1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0:01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22 584 8283,'-7'21'454,"0"4"0,2 4-180,3 7 1,2 5 0,0 5 0,0 5 47,0 7 0,9-5 0,3-2 0,3-5-165,-1-3 0,-1-6 0,3-6 207,-1-7 0,0-7 0,6-19-145,1-5 0,-7-15 0,-1-14 1,1-6-394,-3-1 1,7-3 0,-7-2-1,3-3-253,-1 2 1,1 6 0,4 4-1,-2 3-307,-2-3 0,-1 5 0,5 0 0,-2 5-363,-2 10 1,-1 0 1096,8 11 0,-10 6 0,-4 14 0,-6 12 0,-2 8 0,0 4 0,-2 8 0,-3-1-15,-3 1 0,-6-1 0,4 1 0,-2-1 162,-5 1 0,8-3 1,-1-2-1,3-5 274,-1-3 1,1-2 0,7-7-119,0 0 0,2-10 0,6-5-184,6-5 1,6-11-1,1-6 1,1-7-163,0-7 1,0 3-1,-1-8 1,1 0-181,0 0 0,0-2 1,-3-5-1,-2 2 83,-2 3 0,-8 7 1,5-5-1,-2 2 32,-5 6 1,-3 2-1,-2 2 140,0 0 0,-2 10 0,-6 5 341,-6 4 0,-6 8 1,-1 7-1,-1 12 30,0 8 0,0-3 1,3 7-1,2 3-219,2 2 0,11 3 1,-4-3-1,6-3-414,2-1 1,2-11 0,6 3 0,9-7-315,9-7 0,8 2 0,12-10 0,2-5 42,3-7 0,7-14 0,-7-12 0,-3-1 344,-2 1 1,-4-1 0,-6 6 0,-7-3 198,-5 2 0,-12-5 1,-5 3 285,-4 3 0,-6 9 0,-4 5 0,-7 2 201,-6 5 0,-1 3 0,-1 2 1,0 0-6,0 0 0,-4 10 0,1 4 1,6 8-233,0 7 1,-1-3-1,1 11 1,2-1-283,3-2 1,9 5 0,-3-8 0,6 1-227,2-1 0,2-2 0,6-7 1,9-3-563,9-4 0,1-6 1,9-11-1,3-5 221,2-8 1,3-14 0,-1-7 0,-2-8 557,-4-7 0,1 3 0,-9-10 0,-2 0 0,-3 2 0,-2-7 0,0 5 0,-3-5 0,-4-2 0,-3 0 0,-8-3 0,6-2 0,2-3 0,-4-4 0,6 11 0,1 13-12,-3 12 1,0 19 0,-7 18 357,2 8 0,0 21 0,-9 18 0,-3 13 98,-2 7 0,-8 9 1,5 3-1,1 0 60,-1 0 0,0 0 0,6-5 0,-4 5-446,3 3 0,3-6 0,2 6 0,0-3-1155,0-5 1,0-14 0,0-13 1096,0-11 0,10-18 0,2-4 0</inkml:trace>
  <inkml:trace contextRef="#ctx0" brushRef="#br0" timeOffset="183">1046 693 8022,'0'-22'370,"10"7"0,4 1 0,5-1-292,3 3 1,10-7 0,4 7-1,5-3-247,3 1 0,-1 6 1,3-4-1,3 3-276,1 4 1,-6 2 0,-8 3 0,1 0 444,-4 0 0,9 0 0,-9 0 0</inkml:trace>
  <inkml:trace contextRef="#ctx0" brushRef="#br0" timeOffset="602">1765 605 8191,'-22'8'-38,"2"1"1,3 1 35,3 0 1,-1 7 0,-9-3 0,-2 6 590,-3 1 0,0 1 0,9 0 1,3 2-307,3 5 1,2-5-1,-5 8 1,5-3-130,2 0 0,5 0-357,12-7 1,5-10-1,10-5 1,0-5-245,0-2 0,0-9 0,-1-3 0,1-3 45,0 1 0,-8 1 0,-2-3 1,1 3 503,-1 4 1,-7-1 0,4 5 255,1-2 0,-5 2 90,9 12 1,-9-2-1,2 10-157,-4 2 0,4 2 0,0 3-15,-2 0 1,-2-1-24,-3 1 0,-3 0-49,-4 0 1,-5-10-160,-10-5 0,10-14 0,5-10 1,4-10-169,3-9 0,3-5 0,4-3 0,7 1-88,6-1 0,9 8 0,2 2 0,3 3-32,5 4 1,2-2 0,3 7 0,-1 10-1573,1 7 1815,-1 5 0,1 0 0,-1 0 0</inkml:trace>
  <inkml:trace contextRef="#ctx0" brushRef="#br0" timeOffset="1262">2810 889 8129,'12'-22'25,"-2"0"1,-10 0-1,0 0 425,0 1 1,0-8 0,0 0 70,0 2 1,-3 10-1,-4 5-292,-8 2 1,-4 3 0,-3 9 0,0 8-261,1 12 1,-1 2-1,0 15 1,0 4-251,1 6 1,6 4 0,3-5 0,2 1-225,5-8 0,5 0 0,8-12 0,6-5 190,6-7 1,4-7-1,5-10 1,5-5 160,0-10 1,7-1 0,-7-21 0,-1-1 182,-4-4 0,-7-1 0,-5-1 0,-5 1 179,-2-1 1,-3 8-1,-7 2 1,0 3-79,0 4 0,-7 3 0,-3 2-104,-2 0 0,5 8-465,-8-1-73,11 10 0,-4-4 289,16 9 1,-4 0 0,9 2 0,-1 3 219,0 2 0,2 0-1,8-7 0,0-2 261,0-5 0,-3-5 1,-5-10 303,-6 0 1,1 8 0,-1-1-26,-4-2 0,-1 5-741,-3-3 0,0 13 10,0 2 0,-7 10 0,-3 14 0,0 5 0,1 7 0,-8 18 0,2 11 0,-4 12-748,-3 8 943,0 12 0,7-48 0,-1 1 0,-1 4 0,0 1 0</inkml:trace>
  <inkml:trace contextRef="#ctx0" brushRef="#br0" timeOffset="1400">2919 1498 8129,'21'34'-250,"8"-5"1,3-14-1,-1-8 123,1-5 0,-3-4 0,-7-5 1,-3-8 665,-4-4 1,1-13 0,-8-2 0,-3-2-30,-3 0 1,-4 9 0,-6-4 0,-9 2-448,-9 0 1,-1 2 0,-12 10-1,-4 5-384,-6 2 0,-18 3 0,1 7 0,-1 0 373,-1 0 1,12 3 0,3 4 0,5 7 242,4 6 0,5 1 0,20 1 0,4 2-196,8 5 1,7-4 0,10 1 0,12-9-542,12-10 0,9 3 1,10-3 441,13-2 0,-1-12 0,10-5 0</inkml:trace>
  <inkml:trace contextRef="#ctx0" brushRef="#br0" timeOffset="1818">3855 608 8291,'-22'0'0,"1"0"214,-1 0 0,0 0 0,0 2 1,-2 3 273,-5 2 1,2 10-1,-7 0 1,3 10-118,4 9 0,-4-2 0,2 4 0,2 6-273,3 4 0,12 3 0,5-7 0,7-3-108,7-5 1,12-4 0,13-13 0,4-4-779,10-8 0,-2-5 0,9-2 1,-2-2-2251,-1-5 3038,1-6 0,3-18 0,1-3 0</inkml:trace>
  <inkml:trace contextRef="#ctx0" brushRef="#br0" timeOffset="2051">4247 455 8275,'10'-43'-601,"-5"1"0,7 4 1,-3 4 933,-4 2 1,5 3 634,-3 8 1,-2 11-617,-12 10 1,2 12 0,-10 17 0,-2 7 125,-2 6 1,-3 3 0,-2 4 0,-3 2-149,-2-3 1,0 5 0,8 1 0,1-1-237,6 0 0,-3 5 0,7-7 0,0 0-627,1 2 1,1-10 0,11 1 0,4-13-47,8-6 0,4-13 1,5-5-1,3-5 579,2-2 0,10-19 0,-6-5 0</inkml:trace>
  <inkml:trace contextRef="#ctx0" brushRef="#br0" timeOffset="2402">4530 695 8266,'-10'-22'1147,"-2"3"1,-9 4-378,-1 8 0,0 7 0,-2 7 0,-3 8-254,-2 4 0,-7 5 0,7 5 0,0 5-515,-3 0 1,15 7-1,-2-7 1,5 0-228,1-5 1,9 2-1,-4-2 1,8-4-344,8-9 1,4 1 0,12-9 0,3-4 13,2-1 0,7-13 0,-7-2 0,0-2 489,2-1 0,-6 1 0,4-8 0,-5 0 367,-2 0 1,-3 8-1,-2 2 1,-3 2-95,3 5 1,-5 3 0,3 2-477,2 0 1,-5 0 0,2 2 0,1 5-2115,-3 8 2383,7-5 0,-6 19 0,8-5 0</inkml:trace>
  <inkml:trace contextRef="#ctx0" brushRef="#br0" timeOffset="2685">5118 564 8204,'0'-31'166,"-10"9"0,-2-2 0,-2 7 319,-1 0 1,8 7 0,-8 3-1,-1 4-149,-4 3 0,-2 3 1,1 4-1,-1 8-266,0 4 1,8 10-1,-1 2 1,1 3-104,1 5 1,4 2 0,9 3 0,0-3 131,0-5 0,0 3 0,0-8 0,0 1 293,0-1 1,0-2-1,0-7 1,0 0 235,0 0 0,0-8 1,0 1-441,0 2 0,-10-8 0,-4-2-930,-6-4 0,8-6 1,5-4-1,4-7-1387,3-6 0,0 6 2129,0-1 0,10-9 0,2-10 0</inkml:trace>
  <inkml:trace contextRef="#ctx0" brushRef="#br0" timeOffset="2968">5401 542 8204,'0'-22'181,"0"1"0,-2 1 194,-5 6 0,2-3 0,-10 10-205,-2 2 0,-2 12 1,-3 8-1,3 6-119,4 8 1,-4-2-1,7 9 1,0 3-107,4 2 0,6-5 0,2 1 1,0-1 89,0-2 1,2 5 0,6-10 0,6 0 224,6 2 0,-1-7 0,-2 5 148,-3-4 0,-9-4 0,2 1-31,-4 0 0,-13-10 0,-4-5 0,-8-4-373,-7-3 1,-3 0 0,-6 0-1,4 0-351,2 0 0,-4-3 0,7-2 1,2-2-1083,3 2 1,12-7 1428,5-2 0,4-6 0,3-1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29:59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175 327 8309,'-20'14'-491,"6"1"0,-5-8 1,4 8-1,-2 1 1209,3 4 1,-3 2-1,7 2 1,0 2-53,1 3 1,-6 0 0,8-7-108,2 0 0,3-7-108,2-1 1,0-11-257,0-3 1,2-5-1,5-15 1,8-6-220,4-6 0,3 3 0,0-7 1,-1 0-165,1 2 1,0-7 0,0 7-1,0 0-70,-1 5 1,-1 5-1,-3 4 1,-3 3 20,3 3 1,-5 9-1,0 3 311,-2 14 0,-3 5 0,-7 19 0,-2 3-28,-5 2 1,2 2 0,-7 1 0,0-1-26,-1 1 1,6-3-1,-5-5 1,2-7 86,6-4 1,-6-4 3,3 1 1,-1-12-1,8-10-121,0-12 1,0-17-1,0-8 1,3-4 15,4-2 1,-2-1 0,9 1-1,3 1-131,3 6 0,-6-5 0,1 7 1,2 0-122,2 5 0,3 5 191,0 2 0,-3 13 0,-5 11 1,-6 15 119,-6 10 0,-2 11 0,0-1 0,0 4 3,0 2 1,0-2 0,0-2 0,-2-5 17,-6-3 1,6 6 0,-8-8-1,3-3-25,0-1 0,-3-13 0,5-3-10,-2 1 1,0-10 0,7 0-55,0-12 1,0-7 0,0-6 0,0-1-49,0-3 1,9-10 0,4 5 0,1-2 7,1 0 0,-1 9 0,8-4 1,0 4 4,-1 5 0,-6-4 0,-1 13 1,3 1-26,3 5 0,-6 7 0,-2 7 0,0 8-6,1 4 0,-9 3 1,4 2-1,-3 3-52,2 2 1,-5 0 0,5-7-1,-4-1-139,-3 1 0,7 0 0,3-3 53,2-4 1,-5 4 0,8-7 128,2 0 1,-5-2-1,2-10 229,3 0 1,3 0 0,1 0-1,1-2 13,0-6 0,0-4 0,-1-12 0,1-3-3,0-2 1,0-9-1,-3 1 1,-2-4-133,-2-2 1,-3 2 0,5 2 0,-5 3-113,-3-3 1,-1 0 0,-8 3-1,0 7 9,0 5 0,-3 9 0,-4 3 135,-8 2 0,-4 3 0,-3 10 0,1 4 361,-1 7 0,0 8 0,3 7 0,2 7-37,2 6 1,3 1 0,-5 1 0,5-1-280,2 1 0,3-3 0,7-2 0,0-3-330,0 3 1,10-8-1,4-2 1,8-7-153,7-8 0,7-4 0,13-10 0,2-2-238,-3-6 0,-2-4 0,-2-12 0,-1-3 87,1-2 0,-3-9 0,-3 4 0,-4-2 318,-2-1 1,-3 11 0,-10-3-1,-4 4 182,-8 4 1,-5-1 0,-2 0 384,0 0 1,-2 10 0,-5 5 191,-8 5 1,-2 4 0,0 3 0,5 4 101,3 4 0,-6 1 0,5 8 0,1 0-401,-1-1 0,-5 1 1,8 2-1,2 3-356,3 2 1,2 0 0,0-7 0,0 0-100,0-1 1,0-6 0,0-1-1,2 3-619,6 3 1,-4-8 0,11-3 195,2 1 0,2-7 0,3 1 1,0-6 123,0-5 1,-8-10 0,1 0 501,2-10 0,12 3 0,4-7 0</inkml:trace>
  <inkml:trace contextRef="#ctx0" brushRef="#br0" timeOffset="814">1656 240 6874,'0'-22'657,"0"7"1,0 1-296,0-3 0,0-2 0,0-3 0,-3 2 426,-4 6 0,5-5-391,-6 4 0,-4 5 0,-2 3-107,-6 5 0,6 11 1,-3 6-1,-5 7-97,-5 7 1,-2 2 0,8 8 0,1-3-213,6 3 1,-3 2 0,10 3 0,2-3-196,2-5 1,3-2-1,3-10 1,4 0-35,7-4 1,6-13 0,2 0 0,-1-5 44,1-2 0,0-2 0,0-5 0,-1-8 86,1-4 0,0-5 0,-3-3 1,-2-2-12,-2 2 1,-3-4 0,5 0-1,-5-1 42,-2 1 0,4 2 0,-7 7 0,-2 0 56,-2 0 0,-3 8 159,0-1 1,0 13-1,-3 4 149,-4 18 1,2 1 0,-7 11 0,2-1-121,6 6 0,1-4 0,3 1 0,0 0-339,0 0 1,0-7-1,3 2-564,4-5 0,3-10 1,6-1-1,-1-4 152,2-4 0,2-3 1,1-4-1,-3-5 593,-3-8 0,1-4 0,6-3 0</inkml:trace>
  <inkml:trace contextRef="#ctx0" brushRef="#br0" timeOffset="1081">1873 370 8276,'0'-21'-50,"0"-1"0,0 0 60,0 0 1,0 0-1,0 1 646,0-1 1,3 10-353,4 4 0,-5 8 0,6 10 1,-6 10-117,-2 6 0,0 13 1,0-5-1,0 2-58,0 0 1,0 1 0,0 6 0,0-2-91,0-4 0,0 1 1,-2-6-1,-3-1-33,-2 1 0,-3-3 1,3-8 166,-8 1 1,5-14-314,3-16 1,5-6-1,2-23 1,0-1-155,0-3 0,9-10 1,4 0-1,4 0 85,4-2 1,-4 9-1,12 1 1,-5 11 118,-2 8 0,0 5 1,0 4-1,0 8 191,-1 5 1,-6 19 0,-3 7-1,-2 7-94,-6 8 0,-1 9 0,-3 3 0,0-2-964,0-4 1,2-1 955,6 0 0,4-1 0,9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0:11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56 8487,'-14'-19'1974,"-1"5"-1657,10-6-317,-4 18 0,18 2 0,3 12 0</inkml:trace>
  <inkml:trace contextRef="#ctx0" brushRef="#br0" timeOffset="483">129 296 9098,'-10'12'1185,"6"7"0,-8-4-658,2 4 1,-5 3 0,6 2 0,-1 3 91,0 2 1,-4 10 0,7-3 0,-1 3 46,-1-3 0,6 5 0,-4-7 0,7 0-209,7-5 0,5-7 0,12-8 0,3-7-441,2-4 1,10-3 0,-3 0 0,3-3-705,-3-4 0,3-5 0,-10-10 0,-3 0-773,-1 1 1,-11-1-1,-2 0 1461,-2 0 0,7 1 0,-5-1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36.4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458 915 8297,'-29'-7'0,"-3"0"325,-1 2 1,6-5 0,-5 3 0,1 2 482,-5 3 1,4 11 0,1 6-1,2 7-542,0 7 1,0 2 0,7 8 0,0-3-222,0 3 0,10 0 0,5-1 0,5-4-105,2-2 0,2-3 0,5-10-23,8-4 0,4-8 1,5-14-1,5-8-28,8-4 0,-3-13 0,2-4 0,3-8-43,2-6 0,0 4 0,-2-8 0,-6 4 15,-1-1 1,4-7 0,-7 4 0,-2 1 36,-3 0 1,-9-5-1,-3 5 1,-3-1-61,-4 1 1,-2 10-1,-3 9 59,0 2 0,-10 6 0,-5 11 0,-4 13 29,-3 14 1,-2 5 0,-3 19 0,-2 3 87,3 2 0,2 10 1,4 0-1,3-1 142,3 4 0,6 1 1,-4 11-1,3-1-196,4 0 1,5 1 0,5-1 0,7-2-119,7-5 0,5-7 0,15-17 0,-3-10 281,3-7 1,2-12 0,3-1 0,-1-8 253,1-11 1,-10-12 0,-3-4-1,-4-3-149,-5-5 1,2 6 0,-17-1 0,0 0-136,3 0 0,-8 7 0,6-2 0,-8 5-203,-8 2 0,4 1 0,-11-1 0,-2 2-144,-2 6 0,-3 4 0,0 10 0,-2 0 144,-5 0 1,5 10-1,-5 7 1,5 7 176,2 5 0,0 10 0,0-3 0,3 5 211,4 3 0,6-1 0,9 1 0,0-1-90,0 1 1,9-3 0,8-5-1,10-7-601,9-4 1,5-6 0,3-5 0,-1-6-2150,1-6 2562,0-12 0,-1-11 0,1-13 0</inkml:trace>
  <inkml:trace contextRef="#ctx0" brushRef="#br0" timeOffset="183">1329 371 8245,'-7'14'0,"-3"3"51,-2 8 0,7-1 1,-5 12-1,3 3 584,0 2 0,0 10 1,7 2-1,0 3-421,0 4 0,-8 3 0,1 2 0,2 1-1645,3-1 1431,2 0 0,0 1 0,0-1 0</inkml:trace>
  <inkml:trace contextRef="#ctx0" brushRef="#br0" timeOffset="367">959 763 8310,'14'-10'-119,"1"-4"1,2-6-1,12-1 1,9-1-249,11 0 1,-1 3 0,10 2 0,3 2-184,2-2 550,2-2 0,0-3 0,1 0 0</inkml:trace>
  <inkml:trace contextRef="#ctx0" brushRef="#br0" timeOffset="717">1373 1133 8234,'0'15'-312,"2"-3"195,5-3 1,-2-1 0,10-8 55,1 0 0,11-10 0,2-7 1,0-7 118,3-5 1,-6-10 0,11 3-1,-1-3 27,-2 3 0,-3-5 1,-9 7-1,-3-3-8,-4 1 0,2 10 0,-10-4-8,-2 6 1,-12 5 0,-10 4 0,-8 8 49,-4 5 1,-2 11-1,2 6 1,-5 4 438,0 3 1,-5 10-1,8 4 1,0 5 55,-1 3 1,3-8-1,7 0 1,3 3-392,4 2 0,6 2 0,9-1 0,2-4-227,5-1 1,13-11 0,11 3-1,3-7-454,5-7 0,2 2 0,2-10 0,1-2-1309,0-3 1,-3-2 1766,-5 0 0,5 0 0,-7 0 0</inkml:trace>
  <inkml:trace contextRef="#ctx0" brushRef="#br0" timeOffset="933">1786 1373 8184,'-9'-13'157,"6"-6"1,-7 7 0,3-2 760,0-1 1,0 0 0,7-9 0,0-2-531,0-3 1,9-17 0,8 0 0,8-5-842,4-2 1,9-8-1,-1 3 1,4-2-458,2 2 0,1-3 0,-1 10 1,-2 5-672,-4 8 1581,4 16 0,-17 2 0,8 8 0</inkml:trace>
  <inkml:trace contextRef="#ctx0" brushRef="#br0" timeOffset="1597">2069 1460 8158,'-21'0'72,"1"2"456,6 5 0,-6-4 2026,6 4-2390,4 5 1,0-19 0,13 0 0,4-10-143,8-5 1,-3-2 0,2-5 0,3-5 56,3 0 1,1-10 0,4 3 0,1-7-243,3-1 1,0 3-1,-7 5 1,2 3-74,5 1 1,-12 18-1,5 0 200,-3 7 0,-7 4 0,1 11 0,-4 4 30,-4 7 0,-3 13 0,-2 5 0,0-1 10,0 0 1,-2 6 0,-3-8 0,-2 0-66,2 2 1,-5-7-1,3 6 1,2-6-430,3-3 1,2-6 521,0 0 0,0-13 0,0-2 320,0-12 1,7-10 0,3-7 0,2-5-73,5 0 1,2-7 0,3 5 0,0-5-116,0-3 0,-1 3 1,1 5-1,0 7 27,0 5 1,-1 4-1,1 6-116,0 6 1,-3 8-1,-4 8-110,-8 6 0,3 6 0,-3 1 0,-2 3 45,-3 6 0,-2-6 0,0 5 0,0-5-26,0-2 1,-7-1 0,0 1-93,2 0 1,0-3 0,0-2-193,-2-2 1,-7-8-686,6 8 848,1-11 1,7 4-1,2-16 1,6-8 77,6-11 1,6 3 0,1-5 0,1 4 237,0 4 0,0-1 0,-1 3 1,1 2 148,0 2 1,-8 10 0,1-2 0,2 5-600,2 2 1,-4 2 0,-3 5 0,0 8-378,0 4 1,-7 3 0,2 0-1,-4 2-1692,-3 5 2339,0-5 0,9 8 0,3-11 0</inkml:trace>
  <inkml:trace contextRef="#ctx0" brushRef="#br0" timeOffset="1781">3158 872 9492,'0'14'1283,"0"1"1,0 4-982,0 8 1,-7 4-1,0 8 1,2 0-558,2 7 1,-4-3-1,0 8 1,2-5-2663,3-3 2917,2-9 0,-10 7 0,-2-7 0</inkml:trace>
  <inkml:trace contextRef="#ctx0" brushRef="#br0" timeOffset="1897">3332 589 8142,'-12'-20'-187,"-7"13"0,7-15 0,-3 5 535,1 5-348,9 3 0,-14 9 0,6 0 0</inkml:trace>
  <inkml:trace contextRef="#ctx0" brushRef="#br0" timeOffset="2400">3594 1068 8756,'-10'12'689,"8"7"1,-6-4 0,6 4-362,2 3 1,0 0 0,0 2 0,0 2-120,0 3 0,0 0 0,-2-7 0,-3 0-46,-3 0 0,1 0 0,5-3-185,-6-5 1,4 3-107,-11-9 0,10-11 0,-2-11 1,5-8-97,2-7 1,9 2 0,6-9 0,4-3 81,3-2 1,0-2 0,-1-1 0,1 0 92,0 1 0,0 7 0,0 4 0,-1 3 234,1 3 1,0 16-1,0-2 52,-1 14 1,-8 13 0,-6 14 0,-5 7-404,-2 5 0,0 10 0,0 0 0,0 0-246,0 2 1,0-7-1,0 5 412,0-5 0,10-3 0,2 1 0</inkml:trace>
  <inkml:trace contextRef="#ctx0" brushRef="#br0" timeOffset="2716">4269 959 8137,'-10'-32'178,"5"8"1,-9-5 0,-3 7 816,-3 8 1,-1 4 0,-4 10-1,-4 5-44,-7 10 1,-3 1 0,1 21 0,1 1-721,-1 4 0,6 1 0,3 1 0,7-3-582,8-5 1,-3 3 0,10-10-1,2-2-147,2-3 0,3-3 0,3-1 0,4-6-447,8-6 1,4-6 0,5-2 843,5 0 1,-5-10-1,5-4 1,-4-8 182,-4-7 1,1 12 0,0-5 0,0 5 671,0 5 1,-1-5 0,1 8 293,0-3 1,0 7-1327,-1-3 1,-1 16-1,-3 6-1502,-3 6 1,-6-1 1779,6-5 0,1 16 0,6-6 0</inkml:trace>
  <inkml:trace contextRef="#ctx0" brushRef="#br0" timeOffset="3033">4356 1177 8123,'-7'14'70,"-1"1"1,1-8 1246,7 7-759,0 1 291,0 7-667,0-10 0,0-12 0,3-15-217,4-4 1,-2-3-1,9 0 1,1 1 126,-3-1 1,7 0 0,-7 0 0,3 3 138,-1 4 1,-2-4-1,5 7 47,-2 0 0,-1 2 1,8 13-270,0 4 1,-10 5 0,-2 12 0,-3 5-502,0 7 1,0-2-1,-7 0 1,0 0-2172,0 0 2663,0-7 0,0 4 0,0-9 0</inkml:trace>
  <inkml:trace contextRef="#ctx0" brushRef="#br0" timeOffset="3266">5140 1 8448,'12'19'832,"-2"8"1,-13 23 0,-4 11-539,-8 9 1,-4 17-1,8-37 1,0 2 0,0 1-1,-2 0-165,-1 1 1,-1 1 0,2 3 0,-1 0 0,-2 1-1,-1-2 1,0-1 0,2 0-347,1-4 0,1 0 1,-11 42-1,3-16 1,1-13-840,6-12 1,4-29 0,10-16 1055,0-18 0,0-19 0,0-5 0</inkml:trace>
  <inkml:trace contextRef="#ctx0" brushRef="#br0" timeOffset="3415">4661 719 8137,'0'-21'619,"0"6"1,2 3 100,5 2 1,15-4 0,17 6 0,9 1-721,10-2 1,5 6 0,3-7 0,-1 3-2437,0 0 2436,1-10 0,9 5 0,2-10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0:13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1002 8163,'-2'-22'140,"-5"0"1,2 10 0,-10 5 250,-2 5 1,5 11-1,-2 8 1,-3 7 23,-3 5 0,1 13 1,2-1-1,5 7-159,2 0 0,-4 6 0,7-3 0,2-6-36,2-6 1,13-3 0,5-11-1,6-8 34,8-5 0,-2-5 0,9-9 0,1-6-71,-4-6 1,9-13-1,-9-4 1,1-6-195,-5-9 1,-4 3-1,-4-10 1,-1 2-454,-6 0 0,-4 3 0,-10 9 0,0 3-481,0-3 0,-3-2 0,-1 0 1,-6 4 126,-2 8 0,5-2 1,-6 2-389,4 2 1199,2 3 0,7 14 1,0 10-1,0 15 82,0 11 0,0 8 1,0 10-1,0-1 394,0 1 0,0 0 0,0 2 0,0 2 101,0 3 1,2 7 0,3-5 0,2 0-100,-2 1 0,5-6 0,-1-9 0,3-6 58,5-1 1,-5-13 0,3-11 0,2-8 83,2-8 1,3-6 0,0-15 0,0-10-496,-1-9 0,1-1 0,0-6 0,-3-1-268,-4 0 1,2 8 0,-8-3 0,1 5-282,0 3 0,7-6 1,-5 3-1,2 7-1317,1 6 1,-8 6-1,8 10 697,1 3 1,1 11 0,0 1 1050,-2 7 0,-1 11 0,8-3 0</inkml:trace>
  <inkml:trace contextRef="#ctx0" brushRef="#br0" timeOffset="275">871 1002 8163,'0'36'0,"0"-2"0,0 0-31,0 0 1,0 0-1,0 2 1,0-7 31,0-5 0,0 5 1,0 0 234,0-2 0,10-5 0,5-8 18,4-7 1,3-14 0,0-7-1,-1-6-90,1-1 1,0-4-1,0-1 1,-1-6-118,1-2 1,-7 1 0,-3-6 0,0 5-35,0 2 1,-7-4 0,2 7 0,-5 0-107,-2-2 0,0 6 1,-2-4-1,-3 5-102,-2 2 0,-10 10 1,3 5 321,-6 5 1,-2 4 0,1 5-1,1 10 158,6 10 0,-3 7 0,10 9 0,2 1-40,2-1 1,3-1 0,0-4-1,3-4-106,4-2 0,5 4 0,10-7 0,2-2-955,5-3 1,5-5 815,9-4 0,1 4 0,0-7 0</inkml:trace>
  <inkml:trace contextRef="#ctx0" brushRef="#br0" timeOffset="694">1372 1437 8163,'0'22'-105,"-2"-7"0,-3-1 740,-2 3-163,-10-7 1,12-3 0,-7-14-32,2-8 0,3-6 0,7-6 0,0-5-101,0-1 0,0-4 0,2-6 1,6 2-464,6 4 0,5-4 0,3 5 0,0-5-275,0-3 0,2 8 0,3 2 0,2 5-222,-3 10 1,6-1 0,-3 13 0,0 2 39,2 3 1,-7 4-1,5 5 1,-4 8 579,-4 4 0,-6 3 0,-3 0-201,-2 0 1071,7-1-22,-15 1 0,-2-10 1,-14-4-176,-6-6 1,-2 8-1,1 2 1,-1 5 13,0 5 1,-7-6 0,0 16 0,0-3-554,-2 0 1,9 7 0,-2-4 0,9-1-427,5 1 1,3-3-1,10-10 1,4-4-174,7-8 0,15-5 0,8-2 0,6 0-81,8 0 0,-5-2 0,5-3 1,-8-5 36,-6-2 0,1 5 0,-9-5 0,-2 0 152,-3 0 1,-9 7-820,-1-2 1176,-9 4 0,5-7 0,-10-2 0</inkml:trace>
  <inkml:trace contextRef="#ctx0" brushRef="#br0" timeOffset="960">2309 457 8163,'-8'22'167,"1"0"1,-7 2-1,4 5 1,0 8 264,1 4 1,-6 5 0,5 7 0,-2 10-14,-5 7 0,8 5 0,-1-5 1,3 3-247,-1-3 0,-1 0 1,4-2-1,-2-3-832,2-9 1,2-17-975,3-10 1,0-17 1632,0-12 0,10-20 0,2-14 0</inkml:trace>
  <inkml:trace contextRef="#ctx0" brushRef="#br0" timeOffset="1109">2439 414 8358,'10'-12'351,"-8"5"1,6 14-1,-6 7-49,-2 6 1,0 14 0,0 9 0,0 15-72,0 12 1,0 1-1,0 8 1,0 4-871,0 1 0,0-4 0,0-2 639,0-3 0,-10 7 0,-2-5 0</inkml:trace>
  <inkml:trace contextRef="#ctx0" brushRef="#br0" timeOffset="2311">3245 1372 7751,'-10'12'111,"8"-2"0,-8-13 9,10-4 1,0-5-1,0-10 1,0-2-110,0-5 0,10-5 0,4-9 0,3-1-84,-2 1 1,4-1-1,-4 3 1,4 2 2,3 3 0,0 9 0,-1 1 40,1 9 1,-2 9 0,-6 16 0,-7 9 121,-4 9 0,-3 8 1,0 7-1,0-2-55,0-3 0,0 1 0,0 4 0,0-3-32,0-1 1,0-11 0,0 3 50,0-4 0,0-16 89,0-9 1,0-9 0,0-13 0,0-2 115,0-5 0,2-5 0,3-10 0,5 1-154,2-1 1,0 0 0,5 1 0,-3 2-88,3 4 1,3 6 0,1 9 0,1 3-18,0 4 1,-7 8-1,-1 14 1,3 8-19,2 4 0,-4 13 1,-3 4-1,-2 5 147,-6 3 0,-1-8 0,-3 0 0,0 3 10,0 2 0,0-7 1,0-3-1,0-2-32,0 1 1,-10-1 0,-4-8-121,-6 1 0,6-10 1,-1-5 112,-2-4 0,8-6 0,1-6 0,6-11-66,2-6 0,0-6 0,2 3 0,6-7-60,6-5 0,13-3 0,2 1 0,0 2-40,2 4 1,-6-1-1,6 9 1,-2 2-23,0 3 1,7 12 0,-7 4 0,-2 8-73,-3 8 0,-2 4 1,0 12-1,-3 3-44,-4 2 1,2 7 0,-8-5 0,1 1 83,0-1 1,-1 6 0,-4-8 0,2-3-19,-2-2 1,0-9 0,2-1 160,8 3 1,-3-7-1,2-3 315,3-4 0,-5-13 0,3-4 0,2-6 143,2-2 0,3-7 1,0-2-1,-3-3-282,-4-5 1,4 5 0,-7-2 0,3-3-279,-1-2 0,-9 5 0,2 2 0,-4 3-53,-3 4 1,0 3 0,-3 5-1,-4 4 98,-7 8 0,1 7 1,-1 7-1,-3 10 73,-2 10 0,-3 6 1,0 11-1,3 0-193,4-1 0,-2 1 0,10-1 0,2 1-523,3-1 1,2-6-1,2-3 1,5-3 13,8-4 0,7-6 0,9-6 1,10-8 362,8-4 1,11-16 0,-4-6 0,2-10 298,0-5 0,-10-5 0,3-9 0,-5-3 207,-2 3 1,-13 4 0,-7 6 0,-9 4 488,-5 2 0,-3 3 0,-10 7 0,-4 3 67,-7 5 0,-13 4 1,-4 10-1,-1 2-142,1 6 0,-1 6 0,6 13 0,-3 2-428,2-3 1,3 6-1,2-1 1,3 1-394,4-1 0,3-2 0,7-7 0,-2 2-478,2 5 0,12-12 0,8 3 0,7-8-38,7-8 1,-3-1 0,11-3 0,-1-3 220,-2-4 0,4 2 1,-9-9-1,-2-1 876,-3 3 1,-2 3 1753,0 9-1284,-10 0 1,-2 9 0,-10 6-821,0 4 0,2 0 0,3-2 0,5-4-327,2-4 294,-8 8 0,16-14 0,-8 6 0</inkml:trace>
  <inkml:trace contextRef="#ctx0" brushRef="#br0" timeOffset="2611">5161 958 7312,'0'22'0,"0"0"-77,0 0 1,-7 7 0,0 2-1,2 3 761,3 5 1,-1-5 0,-2 0 0,-2-1-263,2 1 1,3-7 0,-1 4-62,-4 1 0,2-10 0,-7 2-125,3-7 0,1-15 1,8-2-1,0-12-85,0-7 1,0-10 0,0-3 0,3-2-178,4-4 0,-2-11 0,9-2 0,6 1-300,6-4 0,-2 8 1,8-2-1,-3 7 241,0 5 0,0 11 0,-7 4 0,0 11 49,-1 7 1,6 8 0,-3 10 0,-4 14-165,-1 10 1,-9 14-1,-1 5 1,-2 5-348,1 2 547,-1 0 0,3 10 0,2 3 0</inkml:trace>
  <inkml:trace contextRef="#ctx0" brushRef="#br0" timeOffset="3027">6228 871 8103,'-12'32'88,"-5"-3"1,8 12-1,-1 5 137,0 0 1,3 9 0,7 1 0,0 2 56,0 0 1,0-9-1,0 1 1,2-6 57,6-8 0,-1-4 0,12-13-74,6-4 1,1-8 0,-4-17 0,0-9-131,0-8 0,-1-11 1,1-1-1,0-7-135,0-5 0,-8-9 0,-2 4 0,0-2-69,0 0 0,-4 2 0,4-4 0,-3 4-478,-4 3 0,5 2 1,0 7-1,-1 3-643,1 5 0,5 12 0,-6 12 1189,3 2 0,3 12 0,7 10 0</inkml:trace>
  <inkml:trace contextRef="#ctx0" brushRef="#br0" timeOffset="3309">6577 1198 8088,'22'0'-57,"-1"0"1,-6 7-1,-1 0 1,3-2 325,3-2 0,-1-6 0,-2-4 0,-2-8 13,1-4 1,4-3 0,2 1-1,-1-1-58,1 0 0,-3-7 1,-2-2-1,-4-1-59,-4 1 0,6-6 0,-8 8 0,-2 3-111,-3 1 1,-4 4 0,-5 1 0,-8 6 204,-4 7 0,-3 4 0,-2 6 1,-3 4 76,-2 7 1,0 13 0,7 4 0,0 3-180,1 5 1,1 2-1,3 3 1,5-3-387,3-5 0,1 3 0,8-8 1,3 1-544,4-1 1,15-4 0,14-13 0,8-6-260,6-6 0,6-4 1,9-6-1,1-6 1031,-1-6 0,-9-11 0,7-13 0,-8-11 0</inkml:trace>
  <inkml:trace contextRef="#ctx0" brushRef="#br0" timeOffset="3458">7317 915 8088,'22'-34'-417,"-10"-7"0,-2 7 0,-3 0 582,0 5 1,-2 12-1,-12 5 1,-8 2 396,-4 5 0,-3 3 0,0 4 0,1 6 172,-1 6 1,0 13 0,0 4 0,1 3-323,-1 5 1,2 2 0,3 3 0,5-1-590,3 1 0,1-8 0,8-2 0,3-3-732,4-4 0,5-13 1,12-6-1,5-6 909,8-2 0,14-19 0,4-5 0</inkml:trace>
  <inkml:trace contextRef="#ctx0" brushRef="#br0" timeOffset="3642">7818 0 8088,'-12'22'-20,"2"0"1,3 0 35,0-1 0,0 13 1,4 10-1,-2 14 653,-2 12 1,-8 15 0,8 9-1,2 0-538,3 3 1,0 2 0,0-44-1,-1-1 1,-2 0 0,0-1-444,-1-2 1,0-1 0,-1 45-1,-5-15 1,-1-13-957,1-13 1268,8-13 0,-16-20 0,8 1 0</inkml:trace>
  <inkml:trace contextRef="#ctx0" brushRef="#br0" timeOffset="3825">7383 741 8439,'-8'-15'0,"1"1"905,2-3 0,3-3 1,4 1-611,5 4 1,13-4 0,11 5 0,6-3-322,9 2 0,-1-2 1,16 7-1,7 1-575,9-1 0,5-4 0,1 6 1,-6 3-14,-2 3 1,-12 2 0,-10 0 0,-4 0 613,-6 0 0,-4 10 0,-17 2 0</inkml:trace>
  <inkml:trace contextRef="#ctx0" brushRef="#br0" timeOffset="4211">8254 632 7352,'-10'21'-93,"-2"1"1,-10-2 999,0-6 1,0 5 0,1-4-1,-3 4-212,-6 3 0,6 0 0,-5 0 0,5-1-717,2 1 1,3 0-1,4 0-371,8 0 0,7-3 1,7-5-223,8-6 0,12-6 1,4-2-1,0-2-17,1-6 1,-1 4 0,-4-8 0,2 2 800,-2 5 1,-3 3-1,-2 2 387,-1 0 0,-6 9 1,-3 6-1,0 7-38,0 7 0,-7-3 1,2 10-1,-4 1 144,-3-3 1,0 4-1,0-9 1,0-2 15,0-3 1,-8-2 0,-1 0-1,-3-3-79,-5-4 0,-5 2 0,-5-10-357,-2-2 1,3-8-1,11-9 1,8-12-191,4-7 0,6-13 0,7-9 0,11-3 32,13-4 0,17-3 0,7-3 0,5 3-51,2 5 1,10 5-1,3 12 1,2 5-602,-1 7 0,1 7 0,5 7 1,-5 8-881,-8 5 1,3 11 1447,-2 6 0,0 14 0,-8 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0:53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2635 102 8218,'0'-29'74,"0"0"129,0 0 1,-2 17 0,-3 9-1,-2 15 109,2 17 1,0 12-1,0 13 1,-2 9-59,2 7 0,0 22 1,0 2-1,2-39 0,-1 1-147,2 9 0,-1 1 0,-1 1 1,-1 2-1,1 11 0,0 2 1,2 0-1,0 0-152,0 5 0,1 0 1,0 2-1,0-1 1,-1 3-1,-1 0 1,-1-6-1,1-1 90,0-8 0,1-2 0,0-6 0,1-1 0,1-3 0,0-2 0,0-1 0,0-1-57,0 0 1,0-1-1,0-2 1,0-1-1,0-4 1,0-2-1,0 47 66,0 0 0,0-8 0,0 6 0,0-6-50,0-2 0,0 0 0,0 0 0,0 1-18,0-1 1,0-10 0,0-4-1,0-6-48,0-1 1,0-1 0,0-2 0,0-5 120,0-7 0,0 2 1,0 0-1,0 3-56,0 4 1,0-4 0,0 2-1,0 3-25,0 2 0,0 2 1,0-2-1,0-3 223,0-2 1,8-7-1,-1 5 1,-2-1-253,-3 1 1,-2 0 0,0 2 0,0-7 12,0-5 0,0-3 0,0 1 1,0-1 28,0 1 1,0-1 0,0 1 0,0 0-1,0-1 0,0 8 1,0 0-1,0-1 59,0 4 0,0-6 1,0 10-1,0 3 2,0 2 0,0-5 0,0-3 0,0-1-32,0-6 1,0 5 0,0-2 0,0-3-69,0-2 0,3-2 1,1-1-1,4-1-182,-3-6 1,-3-5 0,0-9-304,6 0 1,-4-10 532,11-5 0,0 5 0,6 0 0</inkml:trace>
  <inkml:trace contextRef="#ctx0" brushRef="#br0" timeOffset="1350">0 5873 7823,'15'0'-197,"-1"0"0,6 0 565,6 0 1,8 0 0,12 0-1,5 0-140,7 0 1,17 0-1,10-3 1,9-2-158,5-2 0,-48 2 1,0 0-1,3 3 1,1 0-1,-1-3 1,1 0-60,-1-1 0,1 0 1,-2 3-1,0 1 0,-1-3 1,0 0-1,47-2-105,-2 0 1,-3-8-1,-4 8 1,2 0 35,2-3 1,1 8 0,-8-8 0,0 3 184,0-1 1,7 1-1,1 5 1,-3-3-17,-3-2 1,1-1-1,4 8 1,5 0-72,0 0 1,1 0 0,-6 0-1,-44 0 1,2 0-79,1 0 0,0 0 0,2 1 0,-1-2 1,-1 0-1,0 0 0,0-1 0,-1-1 16,-1 0 1,-1-1 0,45-3-1,-45 5 1,1 1 0,0-1 0,0-1 78,48-4 0,-47 3 0,0 1 0,42 3 0,1-3-5,2-4 1,-1 5 0,-45-2 0,0 0 0,43 2 1,-4 2 0,-3 0 0,5 0 0,5 0-115,-47 0 0,1 0 1,1 0-1,-2 0 1,37 0-1,0 0 55,0 0 1,8 0 0,-1 0 0,-2 0 29,-3 0 1,-1 0 0,-1 0 0,0 0-9,0 0 0,0 0 1,0 0-1,-2 0 1,-5 0 1,9-7 0,-7 0-1,1 2-14,1 2 1,-6 3-1,2 0 1,2-2-27,3-5 1,-8 4 0,-2-4 0,-2 2-26,-1-2 1,8 4 0,-7-4 0,-1 5 31,3 2 1,-5 0 0,10-3-1,0-2 11,-3-2 1,1 0 0,-5 7 0,4-2 31,0-6 1,13 6-1,-8-5 1,0 2 61,3-3 0,-3 6 0,3-8 0,-3 3 15,1 0 0,4 0 0,-12 4 0,0-2-44,0-2 1,5 0 0,-8 4 0,-2-1-55,-2-4 1,5-1 0,-1 4-1,-2-5-85,-2-2 1,-10 5-1,-2-5 1,-3 2 45,-4 5 1,-6-5 0,-7 3-1,-4 0-255,-1-3 0,-7 8 1,5-5-722,-4 4 1,-4 1 1007,1-5 0,-10-6 0,-2-8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1:01.55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327 893 8122,'-2'-14'257,"-6"-1"0,-1 13 1,-8 2-30,2 12 1,8 17 0,-5 7 0,0 5 174,0 3 0,7-1 0,-5 1 0,3 0-784,0-1 0,-1-7 1,8-2-1,0-2-336,0-6 0,3-4 717,4-7 0,5-6 0,10-9 0</inkml:trace>
  <inkml:trace contextRef="#ctx0" brushRef="#br0" timeOffset="180">175 741 7956,'2'14'389,"5"1"1,5 2-121,1 2 0,8 3 0,-1 2 0,9 3-274,5 2 0,2 7 1,7-7-1,1-2-1430,0-3 1435,-1-2 0,1-1 0,-1 1 0</inkml:trace>
  <inkml:trace contextRef="#ctx0" brushRef="#br0" timeOffset="364">806 697 8131,'-22'8'-266,"3"1"0,5 3 559,6 5 0,-1 3 0,1 4 0,4 2-133,1 3 0,-4 10 0,0-5 0,2 2-322,2 1 0,3-1 1,0 7 161,0 1 0,10 0 0,2-1 0</inkml:trace>
  <inkml:trace contextRef="#ctx0" brushRef="#br0" timeOffset="546">523 850 8131,'22'0'-495,"-8"0"1,1 0 953,2 0 0,2 2 1,3 3-1,0 2-392,0-2 1,7 7 0,0 0-1,0 3-713,2-1 646,-7-9 0,17 14 0,-7-6 0</inkml:trace>
  <inkml:trace contextRef="#ctx0" brushRef="#br0" timeOffset="797">392 0 8234,'-2'22'101,"-5"0"0,4 0 0,-4 0 0,2 2-35,-2 5 0,5 5 1,-6 7-1,6-3-219,2-1 0,-7-1 0,-1 8 0,4-1 153,1 1 0,-7-10 0,-2-3 0</inkml:trace>
  <inkml:trace contextRef="#ctx0" brushRef="#br0" timeOffset="963">0 22 8234,'34'22'-57,"0"2"0,-7 3 0,4 2-375,3-3 1,5 6 431,12-3 0,-5 10 0,7-5 0</inkml:trace>
  <inkml:trace contextRef="#ctx0" brushRef="#br0" timeOffset="1265">1068 88 8156,'-3'-20'398,"-4"6"1,2-3 0,-7 12-93,2 7 0,-4 15 0,4 15 0,0 2-358,1 4 1,-6 3-1,5 3 1,1 0-467,-1-1 1,-4 1-1,6-3 1,1-5 517,-3-7 0,8 5 0,-8 0 0</inkml:trace>
  <inkml:trace contextRef="#ctx0" brushRef="#br0" timeOffset="1430">719 131 7473,'19'2'196,"-4"6"1,4 1 0,-2 8 0,7 0-39,6 7 0,8 1 0,1 9 0,7-3-189,5-4 1,0 4-1,-8 1 31,1 1 0,9 4 0,3 6 0</inkml:trace>
  <inkml:trace contextRef="#ctx0" brushRef="#br0" timeOffset="1680">1743 763 8421,'-22'12'-122,"2"0"0,4-5 0,1 8 198,-2 4 1,-2 5 0,-1 8-1,3 9 63,3 7 1,-1 5-1,-4-4 1,2 2-468,3-3 1,6-2 0,-4-5 327,3-5 0,-8 5 0,5-7 0</inkml:trace>
  <inkml:trace contextRef="#ctx0" brushRef="#br0" timeOffset="1880">1329 1046 8303,'14'14'-151,"1"1"0,2-1 348,2-2 1,10 13 0,3-6-1,-1 3 133,1 4 1,6 1 0,-4-3-1,2 3-1261,1 2 1,-11-7 930,3-8 0,5 1 0,0 6 0</inkml:trace>
  <inkml:trace contextRef="#ctx0" brushRef="#br0" timeOffset="2132">2439 1046 8204,'0'14'-20,"-2"3"0,-5 5 133,-8 5 0,-4 11 0,-3 1 0,0 7 5,1 5 0,-8 9 0,-3-2 1,1 3-743,-1-3 0,-4 0 624,7-15 0,0 6 0,7-15 0</inkml:trace>
  <inkml:trace contextRef="#ctx0" brushRef="#br0" timeOffset="2364">2156 1155 8122,'20'9'121,"-3"6"0,-3 4 369,3 3 1,5-3-1,4 1 1,6-3-341,2-1 1,-5 9 0,7-11-1,3 3-546,2-2 1,-5-6 395,1-9 0,-1 10 0,7 2 0</inkml:trace>
  <inkml:trace contextRef="#ctx0" brushRef="#br0" timeOffset="2649">2113 175 8205,'-7'33'0,"-1"-1"154,3-1 0,3 1 0,0 7 0,-3-3-268,-2 3 1,-1 2-1,8 2 1,0-2-572,0-4 0,-2 1 685,-5-9 0,4 10 0,-7-5 0</inkml:trace>
  <inkml:trace contextRef="#ctx0" brushRef="#br0" timeOffset="2863">1743 66 8220,'24'9'118,"5"6"1,2 7 0,10 4 0,1 6 103,4 2 1,2 0 0,-5 4 0,3-1-470,5 1 0,-5-6 0,3-3 1,-11-7 246,-9-8 0,5 5 0,0-7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1:12.6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501 1 8147,'-22'9'0,"0"6"294,1 4 1,1 5 0,3 3 0,3 4-102,-3 3 0,-3 5 1,1 9-1,2 3-343,3-2 0,2-3 0,-5-5 0,5-3-508,2-1 658,-7-11 0,5 6 0,-10-10 0</inkml:trace>
  <inkml:trace contextRef="#ctx0" brushRef="#br0" timeOffset="215">0 109 7866,'15'22'0,"-1"0"121,3 0 0,12 7 0,5 2 0,5 1 416,4-1 1,-2 1 0,15-6 0,0 3-589,-1-2 0,1-3 1,2-2-1,-7 0-1069,-5-1 1,-3-1 1119,1-6 0,-10 6 0,-3-8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1:09.6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1525 1460 8307,'-15'22'-361,"1"0"0,2-1 0,-5 3 1,2 3 555,-2 2 0,-2 10 0,-3 0 0,0 7-82,1 4 1,-1 1-1,2-10 1,6-2-114,7-3 0,-5 1 0,-1 6 0</inkml:trace>
  <inkml:trace contextRef="#ctx0" brushRef="#br0" timeOffset="181">1155 1504 9715,'21'0'485,"1"2"0,0 5 0,2 8-144,5 4 1,-2 5 0,9 3 0,3 2-414,2-2 1,0 4-1,-2 0 1,-3 1-704,3-1 1,-5-2 774,2-7 0,-10 0 0,6 0 0</inkml:trace>
  <inkml:trace contextRef="#ctx0" brushRef="#br0" timeOffset="415">2091 1242 8122,'-12'10'151,"-5"-5"1,7 9-1,1 6 187,-1 6 0,-7 1 1,2 9-1,-2 3-172,3 2 1,-5 3-1,6-1 1,-1 1-365,-1-1 0,3 6 0,-5-3 1,5-8-1581,3-4 1778,-8-5 0,5-7 0,-10 0 0</inkml:trace>
  <inkml:trace contextRef="#ctx0" brushRef="#br0" timeOffset="597">1721 1308 8122,'21'0'-4,"-6"0"1,0 0 0,1 2 468,4 5 0,2-2 0,-1 10 1,4 4-275,4 8 1,-5-3-1,7 7 1,1-2-224,4 0 1,-5 8 0,-2-8 0,-2-3-877,2-2 908,-5-2 0,17 0 0,-7 0 0</inkml:trace>
  <inkml:trace contextRef="#ctx0" brushRef="#br0" timeOffset="899">1721 589 8389,'-10'24'0,"-2"3"-438,0 2 1,-8 9-1,6-1 1,-5 4 819,-3 2 0,0 16 0,-2 1 0,-3 1-197,-2 1 1,-7-1 0,4-1 0,-1-4-297,-6-3 1,7-4 0,1-11 0,2-4-536,0-2 1,0-6 645,7-11 0,0 4 0,1-7 0</inkml:trace>
  <inkml:trace contextRef="#ctx0" brushRef="#br0" timeOffset="1114">1024 872 7657,'2'22'0,"3"0"-16,2-1 1,18 1-1,-4 0 1,6 2 223,4 5 1,1-2 0,9 7 0,0-1-538,5 1 0,3-5 0,-6 3 1,-2-6-168,-5-6 0,3-6 496,-10 1 0,10 4 0,-5-7 0</inkml:trace>
  <inkml:trace contextRef="#ctx0" brushRef="#br0" timeOffset="1515">523 1068 8216,'-2'22'6,"-6"0"1,-4 2 107,0 5 1,-7 7-1,7 12 1,-3 6 39,1 1 1,-1 1-1,-7 4 1,1-1-180,-1 1 0,0-7 1,3-2-1,2-7-775,2-8 1,8-5 799,-8-9 0,1-10 0,-8-2 0</inkml:trace>
  <inkml:trace contextRef="#ctx0" brushRef="#br0" timeOffset="1697">0 1199 8216,'8'21'126,"-1"1"1,10-7 0,0 2 0,7 4 232,5 6 0,10 2 0,-1-5 1,8 3-397,5 2 1,7 7 0,-4-9-1,1-5-1217,6-5 0,-6-5 1254,3 2 0,-9 6 0,4-8 0</inkml:trace>
  <inkml:trace contextRef="#ctx0" brushRef="#br0" timeOffset="2033">2156 545 8255,'-14'8'229,"-1"-1"1,8 10 0,-8 0-13,-2 9 1,1-1 0,-1 6 0,5-2-159,2 0 1,-5 7 0,8-4 0,0-1-328,-3 1 1,8-3 0,-6-7 0,4-1-1566,-4 1 1833,6 0 0,-17 0 0,6-1 0</inkml:trace>
  <inkml:trace contextRef="#ctx0" brushRef="#br0" timeOffset="2197">1830 611 8094,'21'0'37,"1"0"0,0 0 0,0 0 88,-1 0 1,1 9 0,0 6 0,0 4-77,0 3 0,-1 0 0,1 0 0,0-1-254,0 1 0,-1 5 0,4-3 205,4-5 0,-5-2 0,7 5 0</inkml:trace>
  <inkml:trace contextRef="#ctx0" brushRef="#br0" timeOffset="2467">2592 1 9032,'-3'22'157,"-4"2"1,-5 3-132,0 2 0,-7 9 1,4-1-1,-4 4-434,-3 2 0,7-6 1,1-1-1,-3 0-814,-2-2 1222,6-3 0,-16-9 0,5 0 0</inkml:trace>
  <inkml:trace contextRef="#ctx0" brushRef="#br0" timeOffset="2664">2243 66 8125,'15'0'96,"-1"0"1,-6 0-1,6 0 219,3 0 1,2 0 0,1 3 0,-3 4 39,-3 7 1,8 6-1,7 4 1,0 3-342,3 2 1,-8 7-1,7-7 1,-2 0-245,0 3 0,3-6 0,-6 8 1,1-3 229,-8-4 0,3 7 0,-10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1:15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3601 7380,'14'0'-114,"1"0"1,-1 0 0,8 0 281,0 0 1,2-2 0,5-3 0,10-5-38,9-2 1,8-2 0,12-8 0,4-2-89,8-5 1,14 2 0,-42 9-1,0 0 1,4-1 0,0-1-17,2 0 0,0-1 1,0-1-1,0 0 1,-2 1-1,-1-1 1,3 0-1,0 0-57,4 0 0,0 1 0,2-1 1,0 0-1,0-1 0,0 0 1,-1-1-1,0 0 80,-1-2 1,0 1 0,2-1 0,2 1 0,5 2 0,1 0 0,1-1 0,2 0-14,2-1 1,0-1 0,3-3 0,0 0-1,0 2 1,0 1 0,3-1 0,1 0-124,1 1 0,2-1 0,6-3 0,2 0 0,1 1 0,-1 0 0,0-2 0,-1-1 74,-1-1 0,0 0 1,-27 11-1,0 0 1,1-1-1,0-1 1,0 0-1,0-1 1,1-1-1,1 1 0,-1-1 8,1 0 0,-1 0 0,1 0 0,3 1 0,0-1 1,-1 2-1,-4 2 0,-1 0 0,0 1 0,2-1 0,0 0 1,1 0-78,2 1 0,0-1 1,0 0-1,2 0 0,1 1 1,0-1-1,-1 0 0,1 0 1,-1 1-1,-1-1 0,-1 0 1,1 0 119,0 0 1,0 1-1,-1-1 1,2 0-1,-1-1 1,1 0 0,3-1-1,-1 0 1,2 0-1,0-2 1,1 0 0,-1 0-27,0 0 1,-1 1 0,1-1 0,1-2 0,1 0 0,-2 1 0,-4 3 0,-2 0 0,1 0 0,1 0 0,1 1 0,-1 0 9,-1 0 0,0 0 0,-1 1 0,1 1 0,-1 0 0,-1 0 0,-4 1 0,0-1 0,-2 1 0,30-8 0,-1 1 18,-3 0 1,-1 1-1,-3 0 1,-1 1-1,-1 3 1,-1 0-1,-4 1 1,-3 1-23,-5 2 1,-1 0 0,-6-2 0,-3 1 0,-8 4 0,-2 1 0,-1 1 0,0-1-5,46-10 0,-11 2 1,-15 1-1,-9 1-520,-10 6 1,-15-3 0,-7 10-1335,-5 2 1839,-2 2 0,-10-6 0,-2-3 0</inkml:trace>
  <inkml:trace contextRef="#ctx0" brushRef="#br0" timeOffset="1383">10366 770 8340,'-21'22'125,"-1"0"1,2 0 267,6-1 1,4-6-315,10-1 0,5-9 1,7 2 106,10-4 0,7-15 0,-2-8 0,2-6-22,-3-1 0,6-4 0,-1-1 1,1-2-87,-1-4 0,5-3 1,-7-3-1,0 0 58,3 1 1,-6-1 0,8-2-1,-2-2-39,-6-3 0,-1 0 0,-4 8 1,-1 2 300,-6 4 1,-2 6 492,-4 9-822,-6 10 0,0 5 0,-9 14-226,2 8 1,3 4-1,2 3 1,-2 2 64,-6 5 0,6-2 0,-8 6 1,3 1-128,0 0 1,-1-7 0,8 2-1,0-3-128,0 3 0,3-12 1,2 5-1,4-5 360,3-5 1,-4-2 0,6-10 0,3 0 239,2 0 1,6-10 0,1-7 0,3-9 159,-2-11 1,4-4-1,-2-5 1,-2-2-60,-3-3 0,-2 0 1,0 8-1,-3 2 2,-4 4 0,2 6-270,-10 9 1,-2 15 0,-13 14 0,-6 22-31,-5 17 0,-1 10 0,6 7 0,6-3 124,6-2 0,2-9 1,2 1-1,8-6-169,12-8 1,12-7 0,19-14-1,10-10-300,7-10 0,15-10 1,-1-14-1,8-7-1443,-45 16 0,-2-1 1466,35-23 1,-37 18 0,-1-1 0,35-29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1:30.585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262 2205 14861,'-22'12'267,"1"-2"0,-1-8 0,0 3-283,0 2 0,1 0 1,-1-7-279,0 0 0,8 0 1,-1 0 346,-2 0 0,7-2 0,1-3 355,-1-2 1,8-3-312,-6 3 1,6 2 145,2-9 1,10 6 0,7-4 0,9 0-101,10 0 1,15-3 0,10-6 0,11-3-181,15-6 0,-31 11 1,2-3-1,9-4 1,2-1-1,5-1 1,2-2 70,7-3 0,3-2 1,-23 11-1,2-1 1,1-1-1,6-3 0,1-1 1,2 0-1,2-1 1,0-1-1,1 0-112,1-1 0,0-1 0,0 0 0,0 1 0,0 1 0,-2 0 0,-4 0 0,-2-1 0,0 1 0,0 1 0,-1 1 0,0-1 142,-2 2 1,0 0-1,-1 0 1,-3-1 0,0-1-1,-1 3 1,26-9 0,-1 3-1,-10 2 1,-1 2 90,-8 3 0,0 0 0,-2 1 0,-1-1 0,-8 2 0,0-1 0,-3 3 0,-1 0 152,-5 4 1,-2 0 0,38-20 0,-22 12-1,-5 5-802,-7 6 1,-15 11 0,-7-3-1442,-5 6 0,-11 4 1936,-6 6 0,-14 4 0,-6 10 0</inkml:trace>
  <inkml:trace contextRef="#ctx0" brushRef="#br0" timeOffset="1567">4247 920 10517,'-7'34'-871,"-3"-5"1,1-5 1289,-1-2 0,0-3 0,6-2 76,-4-2 0,3-10 1,13-1-116,6-8 1,6-11 0,1-12 0,4-4-237,4-3 0,-3-2 1,10-10-1,3-5-241,2-7 0,3-7 1,-1-6-1,1-1 2,0 2 1,-1-5 0,1 2 0,-1 3 120,1 2 0,-10 13 0,-8 4 0,-6 7 108,-6 8 0,-9 12 1,2 14 57,-4 8 0,-13 6 1,-5 21-1,-4 4-86,-3 7 0,-7 7 0,0 6 0,3 2-116,1-3 1,4 0 0,-1 1 0,2-1-82,6-7 1,-3 3 0,10-10-1,2 0-168,3-5 1,4-8 0,5-4 0,8-4-82,4-4 1,10-4-1,3-12 1,1-8 167,6-4 1,-5-5 0,0-5 0,0-8 131,0-4 0,0-2 1,2-1-1,-7 1 101,-5-1 0,-2-2 0,0 0 0,-3 0 135,-5 5 0,3 12 0,-9 0 169,-3 5 0,-5 12 0,-5 7 0,-5 12-99,-2 15 1,-3 2 0,-6 12-1,-1 3-202,0 2 0,8 0 1,1-2-1,1-3-58,0 3 1,7 0 0,-2-1 0,5-4-331,2-2 1,0-1 0,0-4 0,2 2-548,5-3 1,5-9-1,10-4 1,0-1 844,0 0 1,0-7 0,-1 4-1</inkml:trace>
  <inkml:trace contextRef="#ctx0" brushRef="#br0" timeOffset="1715">5358 354 10517,'0'14'586,"0"1"0,0-8 1,0 8-172,0 2 1,0 2-1,0 5 1,0 3-394,0 2 0,0 2 0,0-4 0,0 4-514,0 3 0,0-7 0,0 2 484,0-5 1,0-2 0,0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1:34.8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121 2776 8466,'-9'19'-126,"-4"-2"0,-1-5-573,-1-2 0,8 7 1949,-7-3-316,-1 6-320,-7-8-452,10-2 1,12-13 0,15-4-91,4-8 1,3-4 0,2-3-1,8-2 50,11-5 1,3-12-1,15-10 1,6-2 43,11-8 0,-34 31 1,1-3-1,6-9 0,2-3 1,8-3-1,2-1 2,6-2 0,2-2 0,5-5 0,1-2 0,1-1 0,1 1 0,0-1 0,-1 1-88,-3 1 1,0 2-1,-1 3 1,0 1 0,-8 4-1,-2 2 1,-3 3 0,-1 3 30,-2 2 0,-2 0 0,-6 3 1,-1 0-1,0 2 0,-1 0 1,-2-1-1,0 0-93,-2-1 0,-1-1 0,-1 4 1,-2 1-1,23-24 0,-5 6-466,-7 8 1,-7 1-1022,-8 12 660,-14 10 1,-13 12 0,-11 14 808,-5 7 0,-5-4 0,-10 0 0</inkml:trace>
  <inkml:trace contextRef="#ctx0" brushRef="#br0" timeOffset="1047">2691 533 8575,'-22'0'502,"0"0"0,10 10-211,5 4 1,5-2-341,2 3 1,9-10 0,6 2-57,4-5 0,3-4 0,0-5 0,2-8-27,5-4 1,-5-6-1,5-1 1,-2-6 52,2-1 0,-5-4 0,5-9 0,-5-2 39,-2-3 1,0 0 0,-3 8-1,-2 2 71,-2 4 1,-11 6 0,4 9 249,-6 0 0,-4 13 0,-3 9-104,-2 12 0,-8 14 0,5 6 0,1 2 49,-1 4 1,-5-4 0,6 0-1,-1 0-36,0 0 0,3 0 1,7 4-1,0-4-139,0-2 1,0-1-1,0-4-236,0 2 1,3-3-1,4-11 52,7-8 0,6-4 1,2-3-1,-1-3-92,1-4 0,0-8 0,0-11 1,-1-3 117,1 2 1,-7 3-1,-3 2 1,-3 0 111,-4 1 0,5-1 287,-3 0 1,1 8 106,-8-1 1,-3 10-229,-4-2 0,4 7-195,-4 7 0,5 5-87,2 10 0,2 0-213,5 0 1,-4-8 0,7-2-630,-1-2 0,-4 0-166,10-3 1119,-1-5 0,8 8 0,0-10 0</inkml:trace>
  <inkml:trace contextRef="#ctx0" brushRef="#br0" timeOffset="1630">3235 315 6861,'0'-22'986,"0"10"0,-2 3-470,-5 9 0,4 9 0,-4 6-131,5 4 0,2 3 0,0 0-189,0-1 1,7 1 0,2 0-378,4 0 0,-6-3 0,7-4 1,1-6-1137,-3 1 0,7-8 1317,-4 6 0,14 4 0,5 0 0</inkml:trace>
  <inkml:trace contextRef="#ctx0" brushRef="#br0" timeOffset="1964">3475 402 8352,'12'-9'251,"-5"-6"1,-4 3-1,-1 0 411,5 2 1,-2 0 0,10 6-105,2-4 0,2-6 1,3 7-498,-1 2 1,-6 2-1,0 3-156,1 0 0,-6 3 0,-3 4 0,-4 8-231,-3 4 1,0 3-1,0-1 1,0 1-1,0 0 1,-3-3 0,-1-2 0,-4-2 135,3 2 1,3 2 470,2 3 1,0-8 157,0 1 1,2-10 0,6 2-560,6-5 1,-2-2 0,3 0 119,2 0 0,12 0 0,5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0:56.521"/>
    </inkml:context>
    <inkml:brush xml:id="br0">
      <inkml:brushProperty name="width" value="0.08571" units="cm"/>
      <inkml:brushProperty name="height" value="0.08571" units="cm"/>
      <inkml:brushProperty name="color" value="#004F8B"/>
    </inkml:brush>
    <inkml:brush xml:id="br1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780 968 8161,'-25'2'0,"-1"3"0,-1 5 432,8 2 0,-3 5 0,8 10 0,-6 4 8,-2 3 0,8 2 0,2 5 1,0-2-536,0-3 1,7 1 0,-5 4 0,3-5-1068,0-7 0,-1-5 1162,8-2 0,10 0 0,2 0 0</inkml:trace>
  <inkml:trace contextRef="#ctx0" brushRef="#br0" timeOffset="199">388 1033 10701,'21'15'586,"1"-1"1,0-6 0,0 6 0,2 3-546,5 2 1,-2 3-1,7-2 1,-3-4-485,-4-1 1,4 0-1,-2 4 1,-2-2-2007,-3-3 2449,-2-9 0,-1 15 0,1-8 0</inkml:trace>
  <inkml:trace contextRef="#ctx0" brushRef="#br0" timeOffset="433">693 859 8253,'-13'10'336,"4"2"0,9 10 0,-3-1 331,-4 1 1,5 10-1,-6 4 1,4 5-458,-4 3 1,6-1 0,-5 1 0,2 2-423,-2 5 1,4-8-1,-4 1 1,4-13-218,3-7 1,0-2-1440,0 0 1868,0-10 0,0-2 0,0-10 0</inkml:trace>
  <inkml:trace contextRef="#ctx0" brushRef="#br0" timeOffset="983">1150 1534 8444,'-10'-12'1623,"5"2"-1082,-9 10 1,-1 12 0,-4 8-314,4 6 0,-4 13 0,7-5 0,-3 2-301,1 1 1,2-1 0,-5 7 0,5-1-632,2-6 0,3 5 0,4-7 0,-1 0-384,-4-5 1,1-12 1087,7-3 0,-10-9 0,-2 5 0</inkml:trace>
  <inkml:trace contextRef="#ctx0" brushRef="#br0" timeOffset="1165">845 1665 7745,'22'0'533,"0"0"0,-1 0 1,1 0-1,0 0-245,0 0 0,-1 2 0,4 6 0,1 4-545,3 0 1,0 5-1,-7-8 1,0 3 256,0 5 0,9 3 0,3 1 0</inkml:trace>
  <inkml:trace contextRef="#ctx0" brushRef="#br0" timeOffset="1448">1760 1012 8221,'-10'-13'795,"0"6"1,-4 14-1,4 8-488,0 4 0,8 10 0,-8 3 0,3 2-269,0 4 0,-8-1 1,6 1-1,-1 4-434,0-4 0,1-1 0,4-1 0,-3-5 396,4 1 0,-8-8 0,-1 7 0</inkml:trace>
  <inkml:trace contextRef="#ctx0" brushRef="#br0" timeOffset="1632">1585 1012 8120,'15'0'92,"-1"0"83,3 0 0,-5 9 1,3 6-1,0 4 37,-3 3 1,5 0 0,-8 2 0,1 2-388,0 3 0,7 10 1,-5-5-1,2 2 175,1 1 0,-1-11 0,8 6 0</inkml:trace>
  <inkml:trace contextRef="#ctx0" brushRef="#br0" timeOffset="1917">2064 1948 8101,'-21'2'228,"-1"6"0,0 4 0,0 9 0,1 1 29,-1 0 0,7 9 1,1 3-1,-3 3-565,-2-1 1,4 0 0,3 5-1,2-4-1393,5-8 1701,-7-5 0,10 7 0,-8 3 0</inkml:trace>
  <inkml:trace contextRef="#ctx0" brushRef="#br0" timeOffset="2098">1781 1991 8101,'13'10'-430,"6"-5"1,-5 10 767,6 1 0,-6-3 0,1 1 0,2 3-230,2 2 1,3 3 0,-3 0 0,-2 0-397,-2-1 1,-1 1 287,8 0 0,9 0 0,3 0 0</inkml:trace>
  <inkml:trace contextRef="#ctx0" brushRef="#br0" timeOffset="2367">2609 1665 8434,'-15'0'909,"1"0"0,2 12 0,-3 7 0,6 10-743,-1 5 0,0-5 1,-7 8-1,5 1-510,3 3 0,-1 3 0,5-3 0,-2-2-564,2-3 0,-5-9 1,3 2-893,2-5 1800,3-12 0,-8-2 0,-2-10 0</inkml:trace>
  <inkml:trace contextRef="#ctx0" brushRef="#br0" timeOffset="2532">2348 1578 9038,'12'9'771,"7"3"1,-4 10 0,4 0-383,3 0 0,2 2 0,3 3 1,4 2-954,3-3 1,-8-2 563,3-2 0,5 0 0,0 0 0</inkml:trace>
  <inkml:trace contextRef="#ctx0" brushRef="#br0" timeOffset="2901">1368 293 8305,'-22'7'7,"0"0"1,8 10 0,1 0 0,1 8 300,0 4 0,7 7 0,-4-5 0,2 1-482,-1-1 0,1 5 0,5-4 0,-3-1-383,-3 1 1,1-3 556,7-7 0,-9-1 0,-4 1 0</inkml:trace>
  <inkml:trace contextRef="#ctx0" brushRef="#br0" timeOffset="3082">1150 315 8355,'22'0'22,"-8"7"0,1 3 1,2-1 210,2 1 1,3 7-1,0-3 1,-1 6-190,1 2 1,0-1 0,0 1 0,-1 0-463,1 0 0,0-8 0,0 1 418,0 2 0,9 2 0,3 3 0</inkml:trace>
  <inkml:trace contextRef="#ctx0" brushRef="#br0" timeOffset="3316">2217 119 8183,'0'-12'372,"-2"4"1,-3 16-132,-3 6 1,-1 13-1,4 4 1,-5 3-354,-2 5 0,5-5 0,-5 2 1,2 0-739,5-2 0,-4-2 850,1-11 0,-9 11 0,5 2 0</inkml:trace>
  <inkml:trace contextRef="#ctx0" brushRef="#br0" timeOffset="3481">1999 184 6866,'15'0'2393,"-1"2"-1893,3 6 0,2 4 1,3 12-1,2 3-336,6 2 1,-4 7-1,13-5 1,4 1-165,6-1 0,11-2 0,-4-7 0</inkml:trace>
  <inkml:trace contextRef="#ctx0" brushRef="#br0" timeOffset="44714">203 2340 8432,'-31'0'-148,"4"0"1,-7 0-1,3 0-539,4 0 1020,3 0 1,7 0-337,10 0 0,2 0 1,20 0-1,4-3 227,8-4 1,9-5 0,15-12 0,9-5-105,10-7 1,8-8-1,-34 19 1,1-1-1,3-2 1,1-2-55,5-1 0,1-1 0,3-1 0,2-1 0,8-3 0,0-2 0,2-2 0,0-2-133,3-2 1,-1-2-1,6-4 1,-1 0-1,-3 4 1,0 0-1,3 0 1,1 2 108,2 0 0,-1 0 0,1 0 0,-2-2 1,-6 3-1,-2-1 0,-3 4 0,-3 0-35,-4 2 0,-1 0 1,-7 3-1,0 0 1,-2 3-1,-1 0 1,0 2-1,-1-1 117,-2 3 0,0 0 0,34-24 0,-8 12 0,-7 2-22,-6 3 0,1 9 0,-12-2 0,-6 8-410,-11 6 1,-7 3 0,-2 7-1330,0-2-279,-10 0 1916,-2 7 0,-10 9 0,0 3 0</inkml:trace>
  <inkml:trace contextRef="#ctx0" brushRef="#br1" timeOffset="45678">3274 794 10968,'-12'9'920,"-5"-4"-964,9 10-35,1-1 1,10-2 0,4-9 0,7-13 127,6-12 1,4-11 0,5-1 0,7-5-67,5-7 0,-4-2 0,-1 4 0,0-2-75,-2-5 0,7-2 1,-7-7-1,2 4 27,1 3 1,-11-1 0,3 6 0,-4 0-247,-4 6 0,-9 9 254,-4 11 1,-6 12 0,-4 10-1,-6 15 73,-6 11 1,-5 6-1,-3 9 1,0-2 44,0-1 0,3 8 0,2-9 0,5 4-131,2 2 0,-4-2 0,6-2 0,4-5-147,1-3 0,3-2 1,0-7-1,3-2 115,4-6 0,5-4 1,10-10-1,-1 0 118,1 0 0,0-3 0,0-4 0,-3-7 50,-4-6 1,4-9 0,-4 0 0,4 0 31,3-2 0,-3 4 0,-2-7 0,-5 3 106,-2 4 1,4-4 0,-6 2 671,-4 2-575,-1 12 0,-6 15 0,-4 15 0,-5 7 26,0 7 0,-5-3 0,7 11 0,1 1-172,-1 4 0,3-6 0,7 0 0,0 0-586,0-2 1,0 5-1,2-10 1,5-5-550,8-7 1,4 3 0,5-8 0,3 0 979,2-5 0,10-5 0,-5-2 0</inkml:trace>
  <inkml:trace contextRef="#ctx0" brushRef="#br0" timeOffset="46095">4232 598 8183,'-12'22'-884,"0"-10"2360,4-5 0,4-5-892,-11-2 1,10-2-402,-2-5 0,7 2 0,7-7 1,5 0 49,0 0 1,8 4 0,-6-6-346,6-3 1,1 7 46,1 3 0,-7 7 0,-3 7 23,-2 8 0,-3 4 0,-10 3 0,-4 0-97,-7-1 0,1 1 0,1 0 0,0 0-160,0-1 1,7 1 0,-2 0-139,5 0 1,2-8 0,0 1 320,0 2 1,9-8 303,6-1 0,4 1 0,1 1 57,-6 2 1,3-5-1,-10 8 409,-2 2 0,-12 2 0,-10 3 0,-10-3-106,-9-4 1,-5 4-1,-3-4 1,1 2-755,-1-3 1,1 3 0,-1-10 0,3-2-3015,5-2 3220,4-3 0,20-10 0,2-2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7:41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1 322 8931,'0'24'736,"0"6"1,0 6-390,0 5 1,0 10-1,0 2 1,0 0-63,0 0 0,2 6 0,3-9 1,5-4-48,2-7 1,-5-8-1,7-11 119,3-6 0,3-6 0,2-18 0,-1-12-267,1-12 0,-3-14 0,-2-5 1,-2-1-234,2 1 0,-5-5 0,2 7 0,1 3-607,-3 2 0,0 10 0,-7 2 0,5 5 750,2 9 0,2-11 0,8 7 0</inkml:trace>
  <inkml:trace contextRef="#ctx0" brushRef="#br0" timeOffset="123">545 431 8284,'0'-22'621,"0"1"281,0-1 1,-2 10 0,-6 4-381,-6 6 0,-6 12 0,-4 4 1,-2 8-332,-3 7 0,0 5 0,7 10 0,0-1-349,0 1 0,10-3 0,5-5 0,4-5-154,3 1 1,0-15 0,3 5 0,4-5 41,8-5 0,6-3 1,6-11-1,2-5 139,-2-8 1,-3 3 0,-2-2-1,-1-1 499,1 3 1,-10 0 0,-2 7 259,0-2 0,-5-1-1792,9 8 0,-7 3-1449,8 4 2613,-1 5 0,8 10 0,0 0 0</inkml:trace>
  <inkml:trace contextRef="#ctx0" brushRef="#br0" timeOffset="357">763 540 9153,'9'12'846,"-6"0"1,7-4-216,-1 6 0,-6-2 0,4 3-81,-5 2 1,6-5-693,-1 2-1033,0-9 0,-7 2-394,0-14 1,7-5 1568,1-10 0,9 0 0,-5 1 0</inkml:trace>
  <inkml:trace contextRef="#ctx0" brushRef="#br0" timeOffset="490">1111 366 8125,'10'22'208,"-5"-1"0,7 1 0,0 2 234,0 5 1,-5-2 0,8 9 0,-1 1-507,-2-4 1,5 9 0,-9-9 0,-1 1-268,3-5 1,-8-4-1,5-4 331,-4 1 0,6-10 0,3-2 0</inkml:trace>
  <inkml:trace contextRef="#ctx0" brushRef="#br0" timeOffset="607">1220 366 7889,'0'-44'0,"0"1"-320,0-1 1,0 1 0,0-1 0,0 3 1082,0 5 0,0 4-521,0 10 1,3 10 0,4 7-243,7 10 0,6 7 0,1 10 0</inkml:trace>
  <inkml:trace contextRef="#ctx0" brushRef="#br0" timeOffset="858">1569 322 8297,'12'-9'273,"5"-3"0,-8-8 0,1 3 1097,0 3 1,-3 6-848,-7-6 1,-3 9 0,-4-2-1,-7 7-309,-6 7 0,-1 5 1,-1 10-1,0 2-323,0 5 0,0 3 1,3 6-1,5-4-197,6-2 0,-1 4 0,1-7 0,4 0-364,1 3 1,6-16 0,4 6 408,7-2 1,6-3 0,1-3-1,1-7-94,0-4 1,-8-3-1,1 0 1,0-3-419,-3-4 1,7 5 308,-4-6 1,-3-1 463,2 1 0,1 1 0,6 7 0</inkml:trace>
  <inkml:trace contextRef="#ctx0" brushRef="#br0" timeOffset="1227">1721 518 7927,'22'0'-677,"-8"-7"1816,1 0 1,-10 2-775,2 12 1,3 5 0,-3 10-106,-2 0 1,-3 0 0,-2-1-51,0 1 1,0-7 0,0-1-94,0 3-123,0-7 1,7-3 0,1-14 0,-4-8-1,-1-4 1,4-3 0,3 0 0,2-2-72,5-5 0,-5 5 0,2-7 0,1 1-80,-3 1 0,7 8 0,-4 6 11,4-2 1,3 8-1,-3 4-85,-4 10 0,-3 7 1,-7 12-1,2 5-245,-2 7 0,-3 3 0,-2 0 0,0-3-649,0 3 1125,0-8 0,0 10 0,0-7 0</inkml:trace>
  <inkml:trace contextRef="#ctx0" brushRef="#br0" timeOffset="1423">2374 366 8186,'0'-29'232,"0"-3"1,0 1 290,0-1 1,0 3 0,0 8 0,-2 1 140,-5 6 1,2 4 0,-10 10 0,1 2-214,2 6 0,-5 6 0,7 15 1,0 8-469,1 4 0,1 2 0,8-2 0,0-2-263,0-3 0,10-2 0,5 3 0,6-6-683,8 1 1,-4-16 0,6 6 0,-2-5-595,0-5 0,3-2 1557,-3-10 0,4 0 0,11 0 0</inkml:trace>
  <inkml:trace contextRef="#ctx0" brushRef="#br0" timeOffset="1742">2679 431 8186,'-22'-22'363,"8"3"402,-1 5-678,10 4 1,-4 12-1,9 6 1,0 6 102,0 5 1,2-4 0,5-1 5,8 3 0,4-7 0,3 0 0,0-3-33,0 0 0,7-2 0,0-10 1,0-4 39,2-4 1,-4-1 0,7-8-1,-3-2 15,-4-5 0,-1 2 1,-1-9-1,-1 0-38,-5 2 0,-9-5 0,2 10 0,-2 0-88,-6-2 1,-11 6-1,-10-1 1,-9 9 46,-11 10 0,-4 4 0,-2 3 1,2 3-34,4 4 0,-1 12 1,8 13-1,4 4-6,2 10 1,12-2-1,7 6 1,12-4-49,15-2 1,21-3 0,25-5-1,19-9-189,-35-17 0,3-3 0,8-1 1,4-2-1,9-4 0,3-3 0,6-1 1,2-2-697,6-3 0,0-3 0,-1-3 0,0-2 390,-1-3 1,0-3-1,-3-3 1,0-2-1,-1 1 1,0-1-1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42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409 618 8337,'-22'0'79,"1"0"1,-4 2 0,-1 5 365,-3 8 1,0 4-1,7 5 1,0 5-304,0 8 0,3 4 0,5 2 0,6 1-184,6-1 0,2-9 0,2-7 112,6-10 0,4-8 0,9-9 0,1-2-17,0-5 0,0-5 1,0-10-1,-1 0-313,1 0 1,-3 1-1,-2-1-1075,-2 0 0,-3 0-324,3 0 1659,-6 10 0,-11 3 0,-5 9-21,-8 0 0,3 9 0,-3 3 0,1 3 53,2 0 0,0-3 1,7 5-1,-2-3 731,2 3 0,-5-5 48,3 3 1,2-3-477,12 2 1,5-6 0,13-16-1,1-9-91,3-9 0,10-8 0,-3-10 0,5-2-30,3-5 1,7-4 0,0-10 0,-3-1-147,-2 1 0,-3 0 0,-1-1 0,-4 3-27,-1 5 1,-18 5 0,0 9 0,-4 3-486,-3 5 138,-7-5 0,-5 29 0,-15 5 0,-2 19 125,3 14 1,-6 8 0,6 12-1,-5 5 275,-3 7 0,0 5 1,0 5-1,0 2-114,1 2 0,6 13 0,1 2 0,6-38 0,1 1-110,1 3 1,0 1 0,-3 5 0,1 0 0,4 2 0,1-1 0,0 1 0,1-1-114,0-1 0,2-2 1,-1-3-1,2-1 1,1 39-1,5-22 386,8-22 0,4-23 0,3-18 0,0-7 378,-1-7 0,-1-5 0,-3-10 0,-5 0-76,-3 0 1,-1-7 0,-8-2 0,-3-1-394,-4 1 1,-5-5 0,-12 6 0,-5 4-652,-8 2 1,-4 2-1,-5 0 1,-7 0-86,-12 1 1,-3 6-1,-9 3 1,2 2 928,4 5 1,13 3 0,8 2 0,6 2 145,8 6 1,7-1 0,14 12 0,10 6 40,10-1 1,19 0-1,17-5 1,13-2-456,9-2 0,7-10 0,17 2 0,2-7 23,6-7 0,-6-6 0,8-8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7:39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308 20 8133,'2'-12'-410,"6"5"0,-4 14 0,9 10 0,-4 12 942,-4 14 1,-2 11-1,-1 13 1,3 6-168,2 7 1,0 12 0,-7 7 0,0-47 0,0 0-420,0 3 1,0 1-1,0 0 1,0 0 0,0-5-1,0-1 1,0 45 53,0-6 0,0-12 0,0-2 0</inkml:trace>
  <inkml:trace contextRef="#ctx0" brushRef="#br0" timeOffset="581">47 673 8133,'-22'-9'-165,"0"6"0,20-7 0,11 10 0,16 0 58,11 0 1,-2 0 0,2 0-1,3 0-33,2 0 0,10 0 1,-1-2-1,-1-3 147,-3-2 0,-3-3 1,-1 5-1,-6-2 295,-7 2 1,-5 3 0,-2 2 70,0 0 1,-10 2 0,-5 6-1,-5 6-128,-2 5 0,0 6 0,0 1 0,0 6-258,0 2 1,0 2 0,-2 7-1,-3 1-155,-2 0 1,-8-1 0,6 1 0,-1-1-119,0 1 1,1-3 0,4-2 0,-2-6-403,2-1 1,2-3 561,3-7 0,0-20 1,0-9-1,3-10 274,4-5 1,-2-7 0,7-2 0,0-1-32,0 1 0,3-3 1,6 10-1,-1 4 53,-6 1 0,6 9 1,-6 3-1,6 5-103,1 2 1,1 9 0,2 6 0,3 4-6,2 3 0,2 0 1,-4-1-1,2 1 156,-2 0 1,4-3-1,-2-2 1,-2-5 94,-3-2 1,5-3 0,0-9 0,-2-5-91,-3-8 0,-2-7 0,-1-7 0,-1-5-119,-6 1 0,-2-9 0,-7 6 0,2-3-9,-2 3 1,-5-5 0,-9 7 0,-11-2-33,-6 0 1,-6 11-1,3 4 1,-5 11 273,0 8 1,-7 6 0,7 11 0,-2 14-86,0 10 0,9 7 0,1 4 0,9 6-76,9 0 1,6 7 0,4-8-1,8 1-427,12-5 1,19-8 0,19-6 0,11-8 250,8-5 0,6-12 0,2-2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7:37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97 240 8115,'10'-22'0,"4"1"-118,5-1 0,6 0 0,6 0 0,13 1 467,11-1 0,11 2 0,4 3 0,5 5-315,2 3 1,-4-6 0,2 8 0,-7 2-392,-13 3 1,-16 9 0,-13 3-1,-6 4-600,-6 10 957,-9-2 0,-5 10 0,-12-11 0</inkml:trace>
  <inkml:trace contextRef="#ctx0" brushRef="#br0" timeOffset="351">402 218 8110,'0'-21'0,"2"-1"0,3 0 0,2 0 332,-2 1 1,0-1 0,2 2 340,8 6 0,-3 9 0,0 20-154,-2 14 1,4 17 0,-7 7 0,1 2-242,1 6 0,-6 2 0,4 2 0,-2-2-285,2-5 1,-5-2-1,6-8 1,-6 3-983,-2-3 0,0-9 1,0-5 988,0-3 0,10-2 0,2-7 0</inkml:trace>
  <inkml:trace contextRef="#ctx0" brushRef="#br0" timeOffset="633">10 1002 8277,'-10'0'590,"10"0"1,12 0 0,20 0 0,9 0-517,7 0 0,15 0 0,0 0 0,10 0-376,4 0 0,3-7 0,4 0 0,-4 0 302,-7-3 0,-5-2 0,-3-10 0</inkml:trace>
  <inkml:trace contextRef="#ctx0" brushRef="#br0" timeOffset="919">924 872 8277,'0'21'9,"0"1"1,0 0 283,0 0 0,3-8 0,2 1 223,2 2 0,0 2 0,-4 3 65,4 0 0,-5-1-307,5 1 0,-7-10-404,-7-4 0,5-16 1,-5-9-1,4-7-208,3-5 0,3-2 0,1 4 0,6-4 111,2-3 0,-5 7-1,8 1 1,2 6 321,2 6 0,-4 9 0,-1-2 1,3 4-137,3 3 0,1 3 0,1 4 0,0 7-211,0 6 1,2 1 252,5 1 0,-5 10 0,8 2 0</inkml:trace>
  <inkml:trace contextRef="#ctx0" brushRef="#br0" timeOffset="1117">1512 763 8087,'0'-22'-441,"0"0"0,-2 0 638,-5 1 0,-5 1 0,-10 6 1,0 7 1259,0 4 0,0 6 1,1 6-1,-1 11-969,0 6 1,3 13-1,2-5 1,5 2-418,2 0 1,3-2 0,9 5-1,5-5-618,8-3 0,12-2 0,4-7 0,3-3-789,5-4 0,2 2 1,2-10 1335,1-2 0,9-3 0,3-2 0</inkml:trace>
  <inkml:trace contextRef="#ctx0" brushRef="#br0" timeOffset="1955">1795 1133 8088,'0'22'-36,"0"-8"1071,0 1 1,-7-13-614,0-2 1,-8-5 0,8-14 0,2-5 22,3 0 1,2-8 0,0 1 0,0-3-330,0-5 1,0-2 0,0-3 0,2 1-893,6-1 1,-4 1 0,8-1 0,1 3-149,-1 5 0,2 4 1,6 11-1,-4 1 924,-1 6 0,-3 6 0,5 18 0,-2 12 0,-11 2 0,4 12 0,-6 3 0,-2 2 0,0-4 0,0-1 0,-2 3-143,-6 2 0,6 2 0,-5-2 0,4-4 148,3-8 0,0-5 1,3-2-1,2-1 396,2 1 0,10-10 0,-3-4-51,6-6 0,1-4 0,4-6 0,1-9 48,3-9 1,-2 2 0,-10-8 0,-3 1-271,3-6 1,-5 3 0,0-2 0,-2 0-264,-5 2 0,-3-7 1,-2 7-1,0 0-31,0 5 1,-7 5 0,-3 5 0,-2 4 328,-5 8 1,-2 4 0,-3 6 0,0 4 99,1 8 1,1 11 0,3 6-1,5 2-111,3 4 0,-6 1 0,8 0 0,2-1-352,3 8 1,4-5 0,5 5-1,10-9-414,10-6 1,7 1-1,12-8 1,2-2 83,3-10 0,17-10 0,-5-9 0,2-10 530,3-10 0,-15-7 0,10-9 0,-10-1-29,-12 1 1,0-1-1,-14 1 1,-8 2 165,-9 4 0,-10-1 0,-7 6 0,-8 1 625,-4-1 0,-13 6 0,-4 9 0,-5 5-67,-3 2 1,8 3 0,2 7 0,3 0-235,4 0 1,3 7 0,2 3 0,3 2-704,4 5 0,6 2 0,9 3 0,0-1-128,0 1 0,2 0 1,5 2-1,8 3-127,4 2 0,3 0 0,0-7 0,2-1-76,5 1 0,-5 0 0,5 0 1,-5 0 311,-2-1 1,-7-6-1,-1-3 261,3-2 0,2 7 0,3-5 0</inkml:trace>
  <inkml:trace contextRef="#ctx0" brushRef="#br0" timeOffset="2267">3015 654 8143,'0'-34'295,"0"-5"0,0 10 0,0 3 232,0 1 0,-10 4 0,-4 1 147,-6 6 0,6 4 0,-1 13 0,1 4-401,2 7 1,-5 6 0,9 4-1,4 5-515,1 7 1,3-2 0,3 0 0,1 0-26,4 0 0,9-5 0,-3 5 1,3 0-70,-2-1 0,2-6 1,-8 4-1,1-2-44,0 1 0,-3 1 0,-7-4 361,0 2 1,0 0 0,-3-8 0,-4-1 228,-7-6 0,-6-4 0,-1-10 0,-1 0-72,0 0 1,0 0 0,0 0-548,1 0 0,1-10 161,6-4 0,16-3 0,18 0 1,9 2-96,4-2 0,4-2 0,6-3 0,1 1 181,-1-1 0,1-2 0,0-3 0,-1-4 335,1-3 0,-3 5 0,-3-5 0,-4 0 241,-2 0 1,2 0 0,-10-2 0,-7 7 67,-5 5 1,-5 2 0,-9 0-1,-6 3 142,-6 4 0,-13-2 0,-4 10 0,-3 2-77,-5 3 0,1 11 0,1 6 1,6 4-308,-1 3 1,11 7 0,-4 3-1,11-1-179,4 0 0,3 6 0,7-8 0,5-3-519,9-1 0,13 1 0,24-4 0,7-8-2648,5-1 3106,12-11 0,12-2 0,12-12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66 107 8797,'-7'-22'0,"0"0"545,2 1 0,-7 1-437,-3 6 0,5 6 0,3 18 0,5 12 250,2 12 0,0 17 1,0 7-1,0 5 45,0 2 0,2 10 0,3 5 1,5 7-329,2 7 1,-5-45 0,0 1 0,3 6 0,0 0 0,-2 0 0,1 1-141,-2 2 1,0-1 0,0-4 0,1-2 0,13 38 0,1-15 34,0-17 1,-8-20 0,1-13 508,2-16 0,-5-14 1,3-24-1,1-9 6,4-11 0,2-6 1,-1-13-1,1-5-187,0-7 0,0-4 1,-1-3-1,1 2-333,0 5 1,0-2 0,0 7 0,-1 0-514,1 0 1,-7 12 0,-3 12 0,0 8-3743,0 6 1938,-7 6 1,4 36 2351,-9 9 0,-9 20 0,-3 0 0</inkml:trace>
  <inkml:trace contextRef="#ctx0" brushRef="#br0" timeOffset="1">915 1370 8273,'0'-34'180,"0"-7"0,0 7 0,0 0 503,0 5 1,-7-2 0,-3 2-256,-2 2 0,-2 13 1,-10 6-1,-3 6-165,-2 2 0,0 12 0,7 7 0,0 10-129,1 5 1,1 3 0,3 8-1,5 4-244,2 2 0,-4 0 0,7-6 1,2 4-176,2 2 1,3-10 0,3-10-93,4 1 1,5-11 0,10 1 397,0-12 1,0-17 0,-3-8 0,-2-7 107,-3-7 0,-6 3 0,4-8 0,-3 2 166,-4 6 1,5-6 0,-3 3-67,-2 3 0,5 2 0,-1 4-132,3 6 0,-4 6 1,4 16-305,-2 6 1,4 6-1,-4 4 1,2 2-389,5 3 0,2 0 1,3-7-1,0 0-458,-1 0 1,-6-3 0,-1-2 1052,3-2 0,12-1 0,5 8 0</inkml:trace>
  <inkml:trace contextRef="#ctx0" brushRef="#br0" timeOffset="2">1198 1501 8273,'15'29'-442,"-1"0"1,-6 0 0,4-8 1038,-3 1 0,6 0 0,-8 0 17,-2 0 1,0-3 0,0-2 1168,2-3-1294,0-9 1,-7 3-1,0-16 1,0-6-213,0-6 0,0-11 1,0-5-1,3-6-44,4-1 1,-5-3 0,6-2 0,-6-3-420,-2 2 1,7 3 0,1 5 0,-4 3-1290,-1 1 0,4 8 0,3-5-112,2 3 1,2 4 1586,8 13 0,0 4 0,0 10 0</inkml:trace>
  <inkml:trace contextRef="#ctx0" brushRef="#br0" timeOffset="3">1721 1544 8347,'10'12'896,"-5"5"1,9-7-592,3 2 0,-5-7 0,3 4 12,2 1 0,4-7 0,6 4 0,4-5-679,3-2 1,-5 0 0,8-2-1,4-3-606,7-2 0,-2-10 968,5 2 0,-5-4 0,-3-3 0</inkml:trace>
  <inkml:trace contextRef="#ctx0" brushRef="#br0" timeOffset="4">2353 1305 8254,'-25'-8'-958,"-1"-1"1,-3-1 1885,2 0 0,0-4 1,1 7-1,-6-1-662,-1-1 0,-4 6 0,-6-4 0,2 5-329,4 2 0,-1 2 1,9 3 62,2 2 0,-7 10 0,0-5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0 392 10197,'0'22'187,"3"0"0,1 0 0,6 0-248,2-1 1,3 1-1,4 0 1,-2-3-805,-2-4 0,-1 2 1,8-10 864,0-2 0,-1-3 0,1-2 0</inkml:trace>
  <inkml:trace contextRef="#ctx0" brushRef="#br0" timeOffset="1">109 153 8273,'-10'-12'59,"8"-8"0,-8 6-41,1-5 1,-1-3-743,-5 0 1,6 7 723,9 1 0,0 9 0,0-5 0</inkml:trace>
  <inkml:trace contextRef="#ctx0" brushRef="#br0" timeOffset="2">370 523 8214,'0'-22'1687,"3"10"1,4 5-1778,8 5 1,4 2-1,3 0 1,0 0-371,-1 0 1,3 7 0,3 0 0,5 0-1701,1 3 2160,-6-8 0,14 8 0,-7-10 0</inkml:trace>
  <inkml:trace contextRef="#ctx0" brushRef="#br0" timeOffset="3">741 327 8403,'-22'-14'0,"-2"-1"457,-5-2 0,2 0 0,-7 0 0,0 5 197,0 2 0,0 3 0,-4 7 0,1 0-976,-1 0 1,4 0-1,0 3 1,3 1-144,4 4 0,3 6 0,4-4 0,6 2 465,7 5 0,-5-7 0,-1-1 0</inkml:trace>
  <inkml:trace contextRef="#ctx0" brushRef="#br0" timeOffset="4">893 66 8310,'32'9'-221,"-8"-4"1,5 7-1,-7 0 291,-8 1 0,3 8 0,-7 8 1,-1 0 123,1 3 1,-3-6 0,-7 11 0,0 2-402,0 2 0,0-5 207,0 0 0,10 1 0,2 6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588 0 8296,'7'15'-19,"1"-1"0,-1-6 243,-7 6 1,0 1-1,0 6 1,0 1 44,0 0 0,0 9 0,0 6 0,0 1-89,0-1 0,0 9 1,0-8-1,0 1-384,0 2 0,0 0 1,2 1-1,3-6-631,2-7 1,3-5 834,-3-2 0,-4 0 0,6-1 0</inkml:trace>
  <inkml:trace contextRef="#ctx0" brushRef="#br0" timeOffset="1">0 828 8149,'0'34'0,"0"-5"-848,0-5 0,0-10 1597,0 1 0,12-10 1,10 2-1,14-4-341,13-3 0,16-3 1,17-4-1,10-8-291,-41 6 0,0-1 0,3 0 0,1 1 0,1 0 0,2 1 0,0 1 1,0 2-92,-1 0 0,-1 0 0,-1-3 0,-1 1 0,-3 3 1,0 1-1,43-2-293,-4 3 1,-15 2-1,-10 0 1,-14 2-2479,-12 6 2745,-8-6 0,-9 17 0,0-7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2440 1307 8367,'-10'22'137,"-4"0"0,-3-1 80,2 1 0,-4 7 1,4 3-1,-2 1-62,3 6 1,-5 2 0,4 3-1,-4-1-107,-3 1 0,0 0 0,0-1 0,1 1-653,-1-1 1,7-2-1,1-4-1000,-3-8 1605,7-15 0,-9-14 0,7-12 0</inkml:trace>
  <inkml:trace contextRef="#ctx0" brushRef="#br0" timeOffset="1">1983 1503 8367,'7'-22'-468,"0"0"0,3 3 0,-5 2 781,2 3 1,10 9 0,-3 0 263,6 10 0,-6 7 0,1 12 0,2 3-409,2 2 0,3 9 0,0-4 1,2 3-327,5-1 1,-5-7 0,7 7 0,-2 1-722,0-4 1,1 6 878,-9-10 0,11 10 0,2-5 0</inkml:trace>
  <inkml:trace contextRef="#ctx0" brushRef="#br0" timeOffset="2">2571 1830 8367,'-8'21'455,"1"1"1,0 0 0,7 0-192,0 0 0,9-1 0,6 1-295,4 0 1,-4 0-1,-1-1 1,3 1-215,3 0 1,1-8 0,1-1 0,0-1 244,0 0 0,9-7 0,3 4 0</inkml:trace>
  <inkml:trace contextRef="#ctx0" brushRef="#br0" timeOffset="3">2810 1721 8367,'-22'-22'0,"1"0"38,-1 0 1,2 1 0,3 1 0,5 3-788,3 3 749,1 9 0,-1-14 0,-3 7 0</inkml:trace>
  <inkml:trace contextRef="#ctx0" brushRef="#br0" timeOffset="4">3093 1786 8454,'29'24'223,"0"-7"0,-2-7-23,-3-3 1,-2 0-1,0-7 1,-1 0-236,1 0 0,0 0 0,0 0 1,-1 0 143,1 0-109,0 0 0,0 10 0,0 2 0</inkml:trace>
  <inkml:trace contextRef="#ctx0" brushRef="#br0" timeOffset="5">3594 2047 8454,'2'20'567,"6"-8"-358,6-12 1,6-3 0,1-14-1,1-4 3,0-6 0,2-9 0,3 4 0,4-2-113,3-4 1,0 1 0,5-1 0,-3-3-15,3 2 1,-8 0-1,-2-4 1,-2-1-157,2 1 0,-12 9 1,2 5-1,-4 7-373,-3 7 410,-7 6 0,2 11 0,-12 8 1,-5 9 84,-2 8 1,0 9 0,-5-5 0,3 3 49,-3 5 1,5-5 0,-1 2 0,4 1-102,4-4 1,3-1 0,2-10 61,0-1 1,9-1-1,6-6 1,4-6 154,3-6 1,9-12 0,6-4-1,4-6-42,2-1 0,-6-4 1,-1-1-1,0-3 29,-2 2 0,-2 3 0,-11 2 1,-1 0-81,-6 1 0,3-1 0,-7 3 0,-1 2-259,1 2 1,-3 8-306,-7-8 0,-9 13 395,-6 2 0,-2 10 0,3 11 0,6 1 80,6 0 1,2 0 0,0-1 59,0 1 1,10-2 0,4-4 0,8-3-438,7-4 1,5-1-1,12-8 1,2 0-1766,3 0 2107,0-10 0,2-2 0,3-10 0</inkml:trace>
  <inkml:trace contextRef="#ctx0" brushRef="#br0" timeOffset="6">1983 1133 8414,'-32'19'-22,"-4"-2"0,-5-2 74,-3 2 1,1 2-1,-1 5 1,0 3 278,1 2 0,2 17 0,4 0 0,11 7-15,9 7 0,0 3 0,10 5 0,7 5-216,12 6 0,12 9 1,-3-42-1,4 0 0,1 2 1,1 0-36,5 2 1,2 0 0,2-1 0,3 1-342,3 1 1,3-1 0,-2-5 0,1-3-1,-1-4 1,1-1 0</inkml:trace>
  <inkml:trace contextRef="#ctx0" brushRef="#br0" timeOffset="7">5140 806 8320,'34'10'0,"-5"4"12,-5 6 1,5 4 0,3 7 0,-1 13 735,1 12 1,-3 16 0,-8 8 0,-1 7-633,-6 7 1,-4 6 0,-10-47 0,-2 0 0,-2-1 0,-2 0-92,-3 0 0,-4-2 0,-5-3 0,-5 0 0,-5 4 0,-2 0 0,-2 0 0,-1-1-219,-3 0 1,-1 0-1,-1-1 1,-1-2 0,-4-2-1,-2-3 194,2 2 0,-1 0 0,-3-1 0,-2 1 0,-1-1 0,0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419 65 8419,'-22'0'52,"0"0"1,8-7 870,-1 0 1,10-3-451,-2 3 1,7 4 0,10-4-171,12 5 1,4 2 0,18 0 0,9 0-75,7 0 0,8 0 0,5 0 1,7 0-133,4 0 1,3-7-1,1-1 1,-1 3-329,0 3 1,-3 2 0,-4 0-1,-10 0-642,-9 0 1,-8 0 0,-12 0-373,-4 0 0,-8 2 1245,-15 6 0,-14-6 0,-12 8 0</inkml:trace>
  <inkml:trace contextRef="#ctx0" brushRef="#br0" timeOffset="1">353 261 8419,'-14'0'0,"-1"0"-1347,-2 0 1741,-2 0 0,9 0 71,10 0 0,10 0 1,14 0-355,5 0 1,-4 0 0,6 3-1,-2 2-30,0 2 0,0 10 0,-7-3 0,0 6-65,-1 1 0,-1 4 0,-3 1 0,-5 6 79,-2 2 0,-3 2 0,-12 7 0,-7 1 74,-10 0 1,-17 6-1,-2 1 1,-10 0-97,-4 2 1,4-7 0,-7 7-1,0-4-140,2-6 1,3 3 0,12-19 0,7-5-101,12-5 1,5-13 39,17 4 1,5-13-1,19-5 1,5 1 226,8-1 0,11 3 1,5 7-1,3-3 122,4-4 0,6 5 0,4-6 0,5 8-96,2 8 0,3-4 0,10 8 0,2 1-47,2-1 0,0 2 0,-7 6 0,-2-4-114,-5-1 0,0-10 0,-15 2 0,-12-5-187,-12-2 1,-9 0-1,-10 0 1,0 0-2293,-1 0 2514,-9 0 0,-2 10 0,-10 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0 240 8321,'10'-29'0,"2"0"0,3 2 162,-1 3 1,1 5-1,7 2 1,2 2 44,5-1 1,-3 3 0,8 1-1,0 0 36,0 0 1,-7 7 0,4-2-147,1 5 0,-8 2 1,2 2-1,-9 5 12,-9 8 1,-6 4 0,-2 3 0,-2 0 57,-6-1 1,-4 4-1,-10 1 1,-2 6-34,-5 2 1,5 2-1,-7 5 1,2-2 3,-1-3 1,1-9 0,8 2 396,-1-5 0,5-5-269,10-4 1,12-6 0,26-11 0,10-3-488,8-2 0,9-10 1,-5 5-1,2-3-2262,6 1 2483,2 9 0,-7-14 0,-3 7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870 1 8319,'-10'22'83,"7"-1"1,-4 1 0,5 2 176,2 5 1,0 5 0,0 10-1,0 2-161,0 5 0,2-3 0,3 10 0,5 3-710,2 1 0,0-6 1,5-8-1,-5-9-464,-2-10 1075,7 5 0,-15-10 0,8 8 0</inkml:trace>
  <inkml:trace contextRef="#ctx0" brushRef="#br0" timeOffset="1">107 850 8188,'-24'0'43,"-5"0"1,12 7 0,-2 3 277,7 2 1,7-7 0,15 2 0,14-4 199,17-3 0,15 0 0,16-3 1,10-4-299,10-8 0,-39 6 0,1-1 0,5-1 0,0 0 0,2 1 0,-1 1-153,3 2 1,0-1-1,0-1 1,0-1-1,1 4 1,0 0-1,-2-1 1,0-1-166,-2 1 0,-2 0 1,-5 4-1,-4 1 1,21-5-1,-12 7-225,-14 7 1,-13-2 0,-16 9-1017,-8 3 0,-7 3 1336,-7 2 0,-15-1 0,-12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0 303 8216,'12'-21'249,"-2"-1"1,-10 0 1538,0 0-1421,10 1 1,-8 21 0,8 14-1,-3 18 61,0 9 0,8 5 1,-5 4-1,-1 9-233,1 3 0,5 13 1,-6 3-1,3 4-166,5 5 1,-7-2-1,0 14 1,-3-5-486,0-9 1,3-19 0,-5-23 793,2-11 0,0-23 0,-7-16 0,3-22 384,4-17 0,2-12 1,8-12-1,-2-5-8,2-3 0,2-9 0,3-7 1,0-1-325,0-1 1,-1 6-1,1-2 1,0 10-526,0 9 0,-5 6 0,0 4 0,2 7-1699,-2 12 1,-7 20 399,4 17 0,-9 7 0,2 10 0,-4 9 1434,-3 8 0,0 21 0,0-2 0</inkml:trace>
  <inkml:trace contextRef="#ctx0" brushRef="#br0" timeOffset="1">697 717 8292,'-22'0'1507,"1"0"-413,-1 0 0,7 3 0,1 1 0,-3 9-34,-2 6 1,-3 0-1,0 18 1,3 1-692,4 3 1,-2 3-1,8 0 1,-1-1-480,0 1 0,3-3 0,7-3 0,0-4-605,0-2 0,10-10 0,4-10-122,5-3 1,3-6-1,0-15 1,0-10 273,0-2 0,-1-10 0,1-2 1,-3-6 452,-4-1 0,4 7 0,-7-1 0,3 1 405,-1 2 0,-9 3 0,5 9 1074,0 0 1,-8 12-663,5 10 0,-4 13 1,-3 16-1,0 7-774,0 5 1,0 3-1,2-1 1,3 1-721,2-1 1,3-7 0,-5-2 0,4-2-383,4-6 1,-6-4-1,5-5 1169,-2-2 0,7-11 0,-5 6 0</inkml:trace>
  <inkml:trace contextRef="#ctx0" brushRef="#br0" timeOffset="2">980 1066 8203,'10'12'38,"-8"9"1,6-1 0,-3 6 227,2 1 1,-5-3-1,5-2 1,-4 0 387,-3 0 0,7-1 0,0 1 342,-2 0 0,-2 0-296,-3-1 1,0-11-266,0-10 0,0-12 0,0-17 0,0-7-250,0-5 1,0-5-1,0-3 1,0-4-480,0-3 0,0 6 1,2-6-1,5 3-816,8 4 0,-3 6 0,2 4-280,3 3 0,3 12 1390,2 2 0,-1 10 0,1 12 0</inkml:trace>
  <inkml:trace contextRef="#ctx0" brushRef="#br0" timeOffset="3">1525 1349 8112,'-15'7'0,"1"0"515,-3-2 0,5-3 2339,-3-2-2411,10 0 1,5 0-1,15 0-430,4 0 0,10 0 0,0 0 1,0 0-14,3 0 0,2-9 0,9-3 0</inkml:trace>
  <inkml:trace contextRef="#ctx0" brushRef="#br0" timeOffset="4">1895 1153 8112,'-22'0'270,"0"0"0,1 0 0,-1 0 162,0 0 0,-7 0 1,-2 0-1,-1 0-223,1 0 0,-6 0 0,8 0 0,0 0-759,-2 0 1,7 0 549,-5 0 0,-5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43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670 1002 8244,'-7'-22'-146,"-3"0"1,-2 1 305,-5-1 1,0 0 0,0 3 0,3 4 301,-3 8 1,-10 4-1,-2 3 1,3 0-269,2 0 1,-6 17 0,1 8-1,0 6-102,-2 8 1,7 2 0,-5 2 0,5 1 18,2 0 0,7 6 0,3 4 0,2-1-86,6 0 1,4-2 0,9-10-1,13-5-19,12-7 0,7-7 0,5-7 1,5-8 6,7-5 1,5-11-1,2-6 1,0-7-144,1-7 0,-8 3 0,-2-11 1,-3-1-496,-5-3 1,-12-1 0,-9 4 0,-10 4-15,-10 2 0,-4 1 1,-3 4-1,-5-2 639,-10 3 0,-9 1 0,-19 4 0</inkml:trace>
  <inkml:trace contextRef="#ctx0" brushRef="#br0" timeOffset="116">583 1111 7784,'-22'22'-198,"1"-1"0,6 8 1,3 3-1,2 2 827,5 4 1,3 4-1,4 1 1,6 3-298,6 5 0,13-5 0,4 5 1,3-5-296,5-3 0,4-7 1,6-2-1,4-2 338,3-6-375,-8-1 0,5-4 0,-9 1 0</inkml:trace>
  <inkml:trace contextRef="#ctx0" brushRef="#br0" timeOffset="333">1411 1394 8282,'21'0'-676,"1"0"0,0 0 964,0 0 0,9 0-288,6 0 0,13 0 0,6 0 0</inkml:trace>
  <inkml:trace contextRef="#ctx0" brushRef="#br0" timeOffset="1016">2695 653 8203,'-21'0'180,"-1"0"1,10 17 0,5 8-1,4 6 54,3 8 1,0 12 0,3 7 0,1 5-370,4 2 0,9-7 1,-3 0-1,8 0-87,7-2 1,-5-3-1,5-12 1,-5-5 96,-2-7 1,0-7 0,0-7 0,-1-8 149,1-5 0,-7-2 0,-3-2 1,-2-5 392,-6-8 1,-1-4 0,-3-3 0,0 0-107,0 1 0,0-1 1,-3 0-1,-4 3-118,-7 4 1,-13-2 0,-4 7 0,-3 1-86,-5-1 1,-2 3 0,-3 7 0,-2 2 116,-5 6 1,-4 6-1,-8 15 1,2 7-299,3 6 0,10 1 1,0 3-1,9 2-125,10 3 1,14 0 0,8-10 0,7-5-230,7-6 1,8-9 0,14-6 0,10-8-738,9-5 1163,-2-2 0,7-9 0,-9-3 0</inkml:trace>
  <inkml:trace contextRef="#ctx0" brushRef="#br0" timeOffset="1250">3371 893 8096,'-15'14'185,"3"1"0,0 2 215,0 2 0,4 6 0,-4 4 0,3 7-297,4 5 0,0 3 1,0-1-1,-2 1-429,2-1 1,3 1 0,2-3-1,0-2 326,0-3 0,0-10 0,0 6 0</inkml:trace>
  <inkml:trace contextRef="#ctx0" brushRef="#br0" timeOffset="1468">3022 893 8006,'10'-22'0,"4"0"-126,6 1 1,11-1 0,8 0 0,9 0 642,10 1 0,15 6 0,7 1 0,4-1-426,4 3 1,-4-5 0,-2 10 0,-7 2-339,-7 2 1,0 3 0,-17 0-421,-3 0 0,-14 3 0,-12 4 667,-12 8 0,-27 4 0,-8 3 0</inkml:trace>
  <inkml:trace contextRef="#ctx0" brushRef="#br0" timeOffset="1633">2848 1590 7664,'29'0'-315,"5"0"0,7 0 402,12 0 0,10-7 0,12-3 0,10-2-178,7-5 1,-42 7 0,1 0 0,44-11 0,-6-1 90,-6 0 0,-8 0 0,-10 1 0</inkml:trace>
  <inkml:trace contextRef="#ctx0" brushRef="#br0" timeOffset="2052">627 0 8216,'-61'15'51,"-4"-1"0,9 3 1,-14 12-1,0 10 194,2 9 1,8 18-1,4 13 1,5 6-36,10 2 0,17 10 0,20-46 0,3 2 0,2 3 1,3 2-155,2 3 1,2 1 0,5-2 0,3-1-1,3 0 1,1 0 0,3 1 0,3-1-89,2 2 0,2 1 0,1 3 0,3 1 0,2 1 0,3-1 0,3-1 0,3-2-655,3-4 0,3-4 687,2-8 0,1-2 0,1 0 0,1-3 0,1-4 0,2-3 0,2-4 0,2-2 0</inkml:trace>
  <inkml:trace contextRef="#ctx0" brushRef="#br0" timeOffset="2302">4089 44 8111,'22'19'-56,"0"0"0,-1 27 0,1 15 453,0 14 1,-12-25-1,-1 4 1,0 3 0,-1 2-1,-1 3 1,-2 2-35,1 1 1,-2 1 0,1 2 0,-3 1 0,-2 0 0,-2 0 0,0 0 0,-1 0-408,0 2 0,-1-1 0,-5-8 0,-1-1 1,0 1-1,-2-1 0,-4-3 0,-2-2-166,-1-1 1,-3-1 0,-4-4 0,-2-1-1,-1-1 1,-2-1 0,-2-4 0,-2-2-1009,-1-4 0,0-1 1218,-1 1 0,1-2 0,-32 19 0,1 4 0,1-7 0,6-5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75 8095,'-2'-19'0,"-3"2"101,-3 2 0,-1 8 403,1-7 1,6 11 0,-5 3 96,4 12 1,3 10-1,3 5 1,2 4-126,2 3 1,0 2 0,-7 5 0,3-2-319,4-2 0,-5-1 0,6 5 0,-6-5-56,-2-7 1,0-5-1,0-2 1,0 0-63,0 0-123,0-10 0,0-5 0,0-14-155,0-8 1,2-6 0,3-8 0,5-8-89,2-4 0,2-2 1,8-1-1,0 0-76,0 1 0,7-1 0,0 3 0,-2 5 201,-3 7 0,-3 12 0,4 5 0,1 2 438,3 5 1,-7 15 0,-10 12 0,-2 9-125,-5 3 1,4 15 0,-1-6 0,-4 3-588,-1 0 1,-3-2 0,0-1 473,0 1 0,0-1 0,0 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1 259 8282,'0'22'56,"0"0"0,0 0 228,0-1 0,0 1 1,0 0-1,0 0 115,0-1 1,7 1-1,0 0 1,-2 0 253,-2 0 1,-3-1 843,0 1-1275,0-10 0,0-5 0,0-14 1,0-10-199,0-9 1,0-1 0,0-9 0,0-5-69,0-8 0,7 3 0,3-5 0,2 5-268,5 3 1,2 2 0,3 5-1,-1 4 166,1 1 1,0 14 0,0-3 0,0 8 116,-1 7 0,1 5 0,0 8 1,0 6-209,-1 5 0,-1 11 0,-3 1 0,-5 3-631,-2 5 1,-3-6 0,-7 1 867,0-2 0,0 6 0,0-4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5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916 610 8625,'0'-22'58,"0"0"1,0 1 875,0-1 1,0 12 0,0 13-475,0 16 1,-10 8 0,-5 14 0,-4 5-201,-3 0 1,0 9 0,1 1-1,-1 4-213,0 6 1,0-8 0,1 10 0,1-8-724,6 1 1,-6-8 0,6-2 0,-3-8-441,2-7 1,-2-4-1,8-13 1114,-3-4 0,-3-5 1,-7-10-1</inkml:trace>
  <inkml:trace contextRef="#ctx0" brushRef="#br1" timeOffset="1">415 610 8390,'12'0'757,"7"0"0,-4 0-236,4 0 0,5 10 0,3 7 0,2 7 30,-3 5 1,8 10 0,0-3-1,3 7-305,-1 8 0,0-5 1,8 7-1,-3-2-319,-5 0 0,3 0 0,-8-8 0,1 1-631,-1 0 1,1-11 0,-6-4-1,3-4 704,-2-4 0,-3 11 0,-2 2 0</inkml:trace>
  <inkml:trace contextRef="#ctx0" brushRef="#br1" timeOffset="2">1177 1198 8223,'0'-22'206,"2"3"0,6 4 0,6 8 267,5 5 1,3 2 0,2 0-1,3 0-330,2 0 0,10 0 0,-3 0 0,3 0-504,-3 0 1,3 0 360,-10 0 0,10 9 0,-6 3 0</inkml:trace>
  <inkml:trace contextRef="#ctx0" brushRef="#br1" timeOffset="3">328 174 8330,'-29'25'265,"0"4"1,-8 0-1,6 14 1,-1 13 170,1 12 0,2 9 0,7 10 1,0 3-236,0 4 1,12-41-1,1 1 1,1 3-1,2 2 1,1-2-1,2-1-141,0 0 1,4 0-1,7-3 1,3 0 0,2 1-1,3-1 1,4-1 0,1 0-289,4 0 1,1 0 0,1-1-1,2-1 1,3-5 0,1-3-55,-1 3 1,2-2 0,7-4 0,2-1-1,2 0 1,0-1 0</inkml:trace>
  <inkml:trace contextRef="#ctx0" brushRef="#br1" timeOffset="4">3267 0 8299,'15'22'95,"-1"2"0,3 5 338,3 8 1,2 13 0,-1 11 0,-1 9 22,-6 10 0,3 5 0,-12 4 0,-10 3-173,-14 2 1,4-42 0,-4 0 0,-5-1 0,-3 0 0,-1 2 0,-2 1-235,-1 0 0,-1 0 0,-4 1 1,-1-1-1,1 0 0,0-1 1,1-2-1,0-1-424,1-2 0,0-1 0,2-6 0,-1-2 236,-33 33 1,34-33-1,-1 0 1,0-1-1,1 1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1239 8542,'-22'12'173,"1"-2"0,1-8 0,3 3 1110,3 2-751,9 10-445,-5-14 0,22-6 1,8-19-1,9-11-3,5-9 1,2-8 0,7-6-1,3-7-119,5-12 0,5-7 0,-24 37 0,1 0 0,-1 0 0,-1-2-37,-2 0 0,0 0 0,2-4 0,-1 0 0,-4 4 0,-1 0 0,-1 2 0,0 0 27,22-37 1,-12 10 0,-8 16 0,-9 12 110,-9 13 0,-8 16 96,-8 8 1,-4 7 0,-10 7 0,1 8 49,-1 4 1,0 5 0,0 5 0,1 5-98,-1 0 0,0 10 1,3-3-1,2 7-57,2 1 1,10-3 0,-2-3 0,5 1-157,2-1 1,0-2 0,0-2-1,2-5-152,5-3 0,8-1 0,11-11 0,6-5 134,2-6 1,-5-8 0,5-10-1,0-9 135,-1-8 1,-6-12-1,2 1 1,-2-11 19,2-9 0,-10 2 0,5 1 1,-2 2 143,-5 4 1,-2 6-1,-1 6 1,-7 8 107,-4 5 0,-6 17-157,-4 14 1,-5 15 0,-10 24 0,0 2-59,1 3 0,6 7 0,3-7 1,2 0-403,6 2 0,1-14 1,3 2-1,5-10 326,9-11 0,20 1 0,22-8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17.358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412 480 8486,'-3'-22'-288,"-4"0"1,-5 3 0,-10 4 479,0 8 1,8 7 0,-1 10 0,-2 9 109,-2 8 1,-10 21 0,0 3 0,0 9 157,-3 6 0,8 9 0,-5 5 0,5 7-349,2 7 0,12-42 0,1 2 0,0 5 0,1 1 0,1-1 0,2 1-191,0-1 0,0 0 0,2-6 1,1-2-1,10 34 0,6-17-549,5-15 1,11-12-1,1-12 1,0-14-742,1-11 1370,-3-4 0,2 0 0,3 0 0</inkml:trace>
  <inkml:trace contextRef="#ctx0" brushRef="#br0" timeOffset="1">825 785 9162,'0'21'495,"-2"1"0,-5 2-438,-8 5 0,-11 12 0,-6 13 0,1 1-98,-1 6 1,-6 2 0,4 2 0,0 0-181,5 1 0,-3-3 0,3-5 0,3-7-744,1-5 1,6-5 964,5-5 0,-6-5 0,8-9 0</inkml:trace>
  <inkml:trace contextRef="#ctx0" brushRef="#br0" timeOffset="2">303 1046 8456,'12'-22'-13,"0"0"0,-5 1 76,8-1 1,-3 10-1,2 4 1,3 8 179,3 8 1,1 6 0,1 13-1,0 4 191,0 3 0,9 2 0,6 8 0,4 0-190,2-1 1,1 1-1,-1-3 1,1-3-596,-1-1 0,1-11 0,0 3 0,-3-4-619,-5-4 970,5 1 0,-17 0 0,8 0 0</inkml:trace>
  <inkml:trace contextRef="#ctx0" brushRef="#br0" timeOffset="3">1130 1394 8441,'-14'3'636,"-1"4"0,6-2-348,1 9 1,6-9 0,21 2-1,8-4-830,4-3 0,6-3 1,6-1-1,1-6 542,-1-2 0,11-3 0,1-6 0</inkml:trace>
  <inkml:trace contextRef="#ctx0" brushRef="#br0" timeOffset="4">1283 1873 8239,'-22'12'0,"3"-2"0,2-3 249,2 1 1,13-1-246,2-7 1,9-2 0,16-6-1,4-9-15,7-9 1,5-8 0,3-12-1,2-3-12,4-1 0,-1-11 1,9 3-1,0-5-70,-2-2 1,-1-8 0,-9 1 0,0 4 14,-5 7 0,-12 1 0,-2 12 235,-10 6 0,-10 18 0,-14 19 154,-8 10 0,-11 15 1,-6 11-1,-2 3-113,-4 5 1,4 9 0,0 3-1,3-3-2,4-2 0,3-10 0,2 1 1,0 2-161,0 2 1,10 0 0,5-5 0,5-7-269,2-5 0,2-2 0,5-3 0,8-4 65,4-8 1,13-14-1,4-8 1,3-6 128,-3-8 1,5 2 0,-5-9 0,5-3 65,3-2 1,0-10 0,-3 0 0,-3 0 122,-1-2 0,-11 7 1,3-5-1,-4 5-83,-4 3 1,-1 9 0,-6 5-205,-7 5 0,-7 17 190,-7 14 1,-5 17-1,-10 24 1,1 6-48,-1 1 0,0 3 1,0 8-1,0-1-10,1 0 0,1-2 1,6-2-1,7-6-299,4-1 1,3-13 0,5-10-1,7-4 302,10-5 0,24-5 0,0-17 0</inkml:trace>
  <inkml:trace contextRef="#ctx0" brushRef="#br0" timeOffset="5">2611 480 8476,'22'29'7,"-3"2"0,-2 5 179,-2 10 1,-3 5 0,2 10 0,-6-3 137,-6 2 1,-2 10 0,0 5 0,-2 3-101,-6 4 0,-13 0 1,-16 1-1,-4-6-107,-2-2 1,-1 3-1,-2-13 1,-2-9-368,-3-8 0,0-14 0,7-5 0,3-7 250,5-8 0,5-4 0,9-10 0</inkml:trace>
  <inkml:trace contextRef="#ctx0" brushRef="#br1" timeOffset="6">3155 66 16703,'-19'24'139,"5"5"0,-6 5 0,6 12 0,-3 5 67,2 7 0,-4 5 0,4 2 0,-2 0-153,3 1 0,-5-3 0,7-5 0,-1-7-180,6-5 0,2-5 0,0-5 0,-2-7-1168,2-5 1,1-12-67,-4-4 1347,-4-6 0,-10-12 0,1-2 0</inkml:trace>
  <inkml:trace contextRef="#ctx0" brushRef="#br1" timeOffset="7">2676 197 16810,'22'-20'834,"0"6"1,9-3 0,6 7 0,6 0-556,8 1 1,5-1-1,11 5 1,4-4-612,1-4 0,1 6 0,-8-5 0,-2 0-1850,-5 0 2204,-5 7 1,-19-14-1,-2 7 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30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1089 305 9962,'0'-31'0,"0"-6"0,0-1 0,0 1 0,-3 8 0,-1 5 0,-6 2 1234,-2 1 1,-3-1 0,-9 2 0,-5 6-648,-7 7 1,-5 4-1,-5 3 1,-5 5-125,-7 10 0,-5 1 0,0 21 1,3 4-504,1 7 1,11-2-1,2 5 1,12-5-290,12-2 1,15-1 0,0 1-1,7-1-459,7 1 1,15-10-1,14-5 1,8-5 189,7-2 0,2-1 1,7 1-1,-4 2 562,-3 5 0,-2-2 0,-10 7 0,-5 0 527,-7 0 1,-14 0 0,-8 4 0,-9-1 300,-13 1 1,-19 3 0,-24 3-1,-7-3-60,-8-5 0,-4-4 1,-10-10-1,0-3-202,0-4 0,9-6 0,8-11 0,10-5-748,9-8 1,17-4-1,12-3 1,12 0-1483,8 0 1,4 1 0,8-1-1,12 0-3227,12 0 4927,7 10 0,12-17 0,3 5 0</inkml:trace>
  <inkml:trace contextRef="#ctx0" brushRef="#br0" timeOffset="382">893 1067 9203,'0'-22'741,"10"1"1,4-1 156,5 0 0,6 10 0,1 2 0,6 3-311,2 0 1,-1 0-1,6 7 1,-5 0-281,-2 0 0,-6 2 0,-9 5 0,-5 8-127,-2 4 0,-3 5 0,-9 3 0,-8 4-156,-12 3 1,0 0 0,-9 5 0,2-3-333,0 3 0,-7-5 1,7 0-1,2-1-229,3 1 1,9-14-1,3 1-372,3-1 1006,1-10 1,18-1 0,4-9 0,6 0-303,2 0 1,7 0 0,0 0 0,-3 0-497,-2 0 1,5 0 0,1 0 0,-1 0 700,2 0 0,-7 0 0,8 0 0</inkml:trace>
  <inkml:trace contextRef="#ctx0" brushRef="#br0" timeOffset="616">1655 1307 14813,'22'0'598,"0"0"1,-1 0-609,1 0 1,10 0-1,4 0 1,5 0 209,3 0 0,-1 0 0,1-3-200,-1-4 0,1-5 0,-1-10 0</inkml:trace>
  <inkml:trace contextRef="#ctx0" brushRef="#br0" timeOffset="748">2199 1133 8154,'-21'0'237,"-1"-8"1,0-1 0,-2-1 573,-5 0 1,5-4 0,-8 6 0,3 4 121,0 1 1,-9-4 0,4 0 0,-3 2-1005,1 2 0,9 3 0,-4 0 0,2 0-3037,0 0 3108,0 0 0,7-9 0,0-3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33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82 218 8145,'-14'-7'0,"2"-3"698,2-2 0,0 5 1962,3-8-1960,5 1 0,-6-6 0,18 6 0,12 7-285,12 4 1,17-4-1,7 0 1,7-1-331,8-1 1,11 4-1,13-7 1,-47 6 0,2 0-185,3-1 1,1 2 0,-2 1 0,1 0-1,3-2 1,0 0 0,-3 1 0,-1 1-446,-3 1 1,-1 1 0,38-1 0,-18 3 0,-12 0-1723,-15 0 0,-18 3 2266,-18 4 0,-24-5 0,-7 8 0</inkml:trace>
  <inkml:trace contextRef="#ctx0" brushRef="#br0" timeOffset="366">191 436 8145,'-41'0'386,"5"0"0,7 0 1749,5 0-1874,11 0 0,13-7 0,17-1 0,8 1 65,4-3 0,9 6 0,-1-9 0,6 1-113,8 0 0,-5 5 0,5-5 0,-5 2-193,-3 5 0,1 3 1,-3 2-1,-5 0-257,-7 0 0,-7 10 1,-7 4-1,-8 8 85,-5 7 0,-14 0 1,-10 12-1,-11 5 114,-9 0 0,-13 10 0,-8 2 1,-7 2 123,0-2 0,4 3 1,6-8-1,4 0-123,3 1 0,14-6 89,17-12 0,15-14 0,24-15 1,19-7 207,18-7 0,8-5 0,6-10 0,5 0 369,7 1 0,4 1 1,3 3-1,1 5-364,-1 2 0,9-4 0,-45 10 0,0 1 0,1 0 0,0 1-235,-1 0 0,0 1 1,43 1-1,-14 0 1,-5 0-800,0 0 1,-19 8 0,-3 1 0,-14 1 768,-8 0 0,8 7 0,-5-5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50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23 8055,'-22'-10'-32,"1"8"1,-1-6 134,0 6 0,-2 2 0,-3 2 0,-2 8 366,3 12 0,2 2 0,2 10 0,0 0 22,0 0 1,10 2-1,5 7 1,4 1-344,3 0 1,5-11 0,7-4-1,13-4-233,6-4 1,15-9-1,10-4 1,2-6-593,0-2 0,0-17 0,7-5 0,-2-2 677,-5 0 0,5-7 0,-7-3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51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66 8239,'-22'0'848,"0"0"1,10 2-1,7 3-85,10 2 1,19 1 0,20-8 0,11 0-250,8 0 1,12 0 0,8 0-1,8-3-391,-40 0 0,0-1 1,2 2-1,1-1 0,0-4 1,0 0-1,1-1 1,-1 1-10,1 1 1,-1 0-1,0-3 1,-1 1-1,46 1 1,-14 2-1233,-18 2 0,-13 3 0,-18 0-496,-7 0 1,-15 3 0,-6 4 0,-8 5 1613,-8 0 0,-13 8 0,-13-8 0</inkml:trace>
  <inkml:trace contextRef="#ctx0" brushRef="#br0" timeOffset="366">757 240 8227,'-43'0'54,"-1"7"1,1 1-1,2-4 215,4-1 1,-1 4 0,9 0 0,2-2 1545,3-2-1346,12 6 1,4-6-375,16 4 0,6-5 1,13-2-1,4 0-123,3 0 0,-5 8 1,7-1-1,1-2-85,-3-3 0,4 1 1,-9 1-1,-2 6 41,-3 2 1,-4-5-1,-6 8 1,-7 2 353,-4 2 0,-6 3 0,-4 0 0,-10 2 175,-9 5 0,-18-2 1,-14 9-1,-7 5-140,-8 7 0,-4-2 0,34-19 0,1 0 0,-38 23-213,7 1 1,11 5 0,11-13 0,17-9-180,14-7 0,20-15 0,20-5 0,11-4 48,13-3 0,24 0 0,7-3 1,14-2 111,-39 3 1,2-3 0,2-3-1,1-1 1,2 3 0,2 0-1,3-1 1,2 0 26,3-1 1,1 1 0,3 0 0,1 0 0,4-3 0,0 0 0,0 2 0,-2-1-200,-1 1 1,-1 2 0,-2 3 0,-2 1 0,-6-2 0,-3 1 0,-3 1 0,-3 1-565,44 1 1,-20 0 0,-14 3 0,-17 4-428,-14 8 0,-10 4 1078,-8 3 0,-4 9 0,-10 5 0,0 6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49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87 370 8096,'0'-21'1324,"-9"8"0,-4 4-625,-8 9 1,9 2 0,2 5 0,3 10-101,-1 10 1,1-3-1,7 5 1,0-5-214,0-2 0,0 2 0,3 3 1,1 2-767,4-2 0,9-6 0,-3-4 0,5-2-343,3 2 1,0-5 0,0 0 722,0-2 0,-1-3 0,1-7 0</inkml:trace>
  <inkml:trace contextRef="#ctx0" brushRef="#br0" timeOffset="132">87 131 8096,'-22'-3'0,"1"-4"577,-1-7 1,10 2 0,5-3-777,4-2 0,3 5 0,3 0 199,4 2 0,15-7 0,11 5 0</inkml:trace>
  <inkml:trace contextRef="#ctx0" brushRef="#br0" timeOffset="383">436 632 8344,'-12'-10'989,"2"8"0,12-8 0,6 10 0,6 0-1102,5 0 0,6 0 1,1 0-1,6 0-792,2 0 1,-5 0 904,7 0 0,0-10 0,8-2 0</inkml:trace>
  <inkml:trace contextRef="#ctx0" brushRef="#br0" timeOffset="515">784 457 8084,'-29'-7'0,"0"0"0,0 0 80,-3-3 1,8 8 0,-5-6 0,3 6 606,-3 2 0,4 0 1,-4 2-195,5 6-493,2-6 0,1 17 0,-1-7 0</inkml:trace>
  <inkml:trace contextRef="#ctx0" brushRef="#br0" timeOffset="682">1002 218 8235,'0'22'370,"0"-1"0,7 1 0,0 0 0,-2 0-50,-2 0 1,-3 9 0,2 3 0,3 2-157,2 1 1,0-8-165,-7 7 0,10 0 0,2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00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0 782 10753,'22'0'295,"0"0"0,9 0 0,6 0 1,6 2-413,8 6 0,-3-4 1,10 9-1,1-4-459,-4-4 1,-2-2 0,-11-3 0,-6 0 575,-7 0 0,5 0 0,0 0 0</inkml:trace>
  <inkml:trace contextRef="#ctx0" brushRef="#br0" timeOffset="185">175 542 8041,'-13'-9'372,"4"6"1,26-6 0,5 9 0,4 0-290,6 0 0,1 0 0,11 0 0,2 0-296,5 0 0,-5-8 0,5 1 213,-5 2 0,7-7 0,2 0 0</inkml:trace>
  <inkml:trace contextRef="#ctx0" brushRef="#br0" timeOffset="865">784 281 7587,'-12'0'2277,"3"0"-1795,9 0 1,0 3-331,0 4 1,0 5 0,0 10-205,0-1 0,0 1 0,0 0 1,0 0-250,0 0 1,2-1 0,3 1 0,2 0-82,-2 0 1,5-8-1,-1-2 145,3-2 1,-4-3 0,4-9 303,-3-5 0,6-6 0,-5-11 0,-1-5 248,1-7 0,0 2 1,-6-2-1,4-3-50,-3-2 0,-1-3 1,1 3-1,2 3-211,-2 1 0,-2 3 0,-3-2 1,0 7-322,0 5 1,2 12 96,5 4 1,-4 8 0,4 10 0,-2 9 50,2 8 0,-2 12 1,7-3-1,0 5 117,0 3 0,3-1 0,4 1 1,-2-1 179,-2 1 1,-1-8 0,6-2-1,-4 0 182,-1 0 1,-3-7 0,3 2 0,-8-5-102,-5-2 0,-2-1 0,0 4 0,-2 1-177,-5 3 1,-13 3 0,-11-3 0,-3 7-166,-5 5 1,-2 3-1,0-1 1,2 1-282,3-1 1,9 1 0,-2-1 0,5-1 363,2-6 0,10-5 0,3-9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06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1130 7758,'0'-21'161,"0"-1"1,-3 2 553,-4 6 1,2-5-1,-10 4 1,-4-2-106,-7 3 0,-1-3 0,-7 9 0,0 4-157,0 1 0,5 3 0,-5 3 0,0 4-334,1 7 1,6 13-1,-2 4 1,5 3-289,2 5 0,10 2 0,2 3 0,3-1 14,0 1 0,-1-10 1,11-8-1,4-9-69,8-10 1,4-4 0,5-3 0,3-5-11,2-9 1,7-3-1,-7-20 1,-2-1 168,-3-4 0,-2-8 0,0-1 0,-1 0 13,1-2 0,-7 4 0,-3-9 0,-3-2-7,-4-3 0,-2 0 1,-3 0-1,0 3-65,0-1 0,-3 5 1,-2 20 36,-2 7 1,-3 7-1,6 10 1,-4 12 202,4 12 1,1 20 0,3 11 0,0 13 304,0 7 0,0 2 1,0 3-1,0 2-202,0 3 0,0 16 0,0-2 0,0 3-414,0-1 1,3-11 0,4-3 0,7-5-167,6-5 0,9-14 0,2-22 1,1-7 63,-1-7 0,5-6 0,-4-11 0,-1-5 136,1-8 0,-3-7 1,-5-4-1,0-3 210,-2 2 0,2 3 0,-14 0 0,-1-3 74,1-2 1,5-7 0,-8 4 0,-2 1 76,-3-1 0,-2 1 0,0 4 0,0-4-18,0-3 1,-7 7 0,-3 1-1,-2 6 217,-5 6 0,-2 2 1,-3-3-43,0 8 0,8 4 1,-1 6-1,-2 4-88,-2 8 0,4 4 0,3 5 0,3 3-57,4 2 0,-5 10 0,3-3 0,2 5-343,3 3 0,2-1 0,2 1 0,5-3-493,8-5 0,7-4 1,4-13-1,6-5-596,2-6 0,9-6 0,8-4 0,-3-6 1220,-2-6 0,8-25 0,1-7 0</inkml:trace>
  <inkml:trace contextRef="#ctx0" brushRef="#br0" timeOffset="181">1176 695 7393,'0'-53'0,"0"-3"-247,0 0 1,0 5-1,0 15 1366,0 7 1,0 10-672,0 12 0,0 19 0,0 24 1,0 5-24,0 3 0,0 6 1,0 4-1,0 1-125,0 6 1,8 9-1,-1 3 1,-2-3-575,-3-3 1,-2 1 0,0 2 0,0 3-290,0-3 1,0-5 0,0-6 0,0-11 562,0-9 0,10 2 0,2-7 0</inkml:trace>
  <inkml:trace contextRef="#ctx0" brushRef="#br0" timeOffset="332">763 1021 8147,'2'20'409,"5"-6"-246,8-6 1,4-6-1,5-2 1,5-2-41,8-6 0,4 6 0,5-8 0,5 3-106,7 0 1,5-8-18,2 8 0,0-20 0,1 3 0</inkml:trace>
  <inkml:trace contextRef="#ctx0" brushRef="#br0" timeOffset="666">2200 259 8083,'0'-31'264,"0"-3"1,0-2 243,0-1 0,-3 11 0,-4-3 0,-7 5 6,-6 2 1,-1 10 0,-4 4-1,-4 11 68,-7 11 0,-5 11 0,-3 23 0,1 10-247,-1 15 1,22-29 0,1 4 0,-1 2 0,0 1 0,1 3-1,1 1-154,1 3 0,2 0 0,1-2 1,3-1-1,4 4 0,3 1 1,2-2-1,1 0-144,0 1 1,3-2 0,13 43-1,8-16 1,18-6-352,17-8 1,2-15-1,17-11 1,-3-13-773,1-6 1,2-11 0,-5-2 0,3-2 1085,-3-5 0,-12-3 0,-5-2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3:5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392 174 8183,'-14'0'679,"-1"0"0,8 3 0,-7 4-163,-3 8 0,4 11 1,-1 6-1,-1 2-569,3 4 0,-7 6 1,4 4-1,-1 3-664,1-3 1,-4-2 0,7-2 716,-1-1 0,-16 1 0,5 0 0</inkml:trace>
  <inkml:trace contextRef="#ctx0" brushRef="#br0" timeOffset="181">0 283 8537,'15'8'688,"-3"1"1,0 1-352,0 0 1,3 9 0,9 0-1,2 10-373,4 5 0,8-5 1,-4 5-1,2 0-731,1 0 0,-1-5 767,8 7 0,-1 0 0,1 8 0</inkml:trace>
  <inkml:trace contextRef="#ctx0" brushRef="#br0" timeOffset="482">959 174 8183,'0'-21'118,"0"-1"1,0 0-1,-3 3 532,-4 4 0,2 5 1,-10 10-1,-4 3 88,-7 4 1,1 8 0,-6 14-1,2 7-251,0 5 0,0 5 0,9 3 0,3 4-445,3 2 1,9-6-1,-2 2 1,7-5-181,7-3 1,8-2 0,14-7 0,7-12-218,5-12 1,10-8 0,2-2-1,0 0-754,1 0 1,1-10 0,-9-7 0,-5-7 1108,0-5 0,-9 0 0,-1 7 0</inkml:trace>
  <inkml:trace contextRef="#ctx0" brushRef="#br0" timeOffset="665">675 414 10420,'22'12'128,"7"-2"0,0-10 0,0 0-1650,3 0 1522,-8 0 0,17 0 0,-7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01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44 8157,'-21'-22'0,"-1"10"0,0 5 403,0 5 0,-2 2 0,-3 4 0,-4 11 9,-3 14 1,-2 22-1,-5 14 1,2 15-177,3 12 1,18-42-1,-1 2 1,-1 5-1,-1 2 1,2 2 0,2 1-37,1 2 0,3 0 0,4 1 1,3 1-1,2 0 0,1 1 1,1 0-1,2-1-115,-1 0 0,2-1 1,3-9-1,4-3 1,11 29-1,10-12-316,5-14 0,2-8 1,6-7-1,-4-7-838,-1-12 0,-4-3 0,6-9 1069,-3 2 0,1-7 0,6 5 0</inkml:trace>
  <inkml:trace contextRef="#ctx0" brushRef="#br0" timeOffset="300">1112 741 8384,'-9'-12'501,"4"2"0,-10 15 50,-2 10 0,-2 9 0,-3 19 0,0 1-352,1-1 0,-1 11 0,0 4 1,3 2-690,4-2 1,-4 3-1,7-10 1,0-5-1583,4-8 2072,-4-6 0,10-20 0,-8-2 0</inkml:trace>
  <inkml:trace contextRef="#ctx0" brushRef="#br0" timeOffset="481">720 763 8221,'3'-12'20,"2"2"297,2 0 0,10 10 1,0 3 261,9 16 1,-1 5 0,6 13 0,-2-1-327,0-2 1,7 7 0,-4-5 0,2 5-419,4 3 0,-4-8 0,0-2 0,0-2 165,0-6 0,2 8 0,8 0 0</inkml:trace>
  <inkml:trace contextRef="#ctx0" brushRef="#br0" timeOffset="631">1330 1068 10115,'22'0'594,"2"0"1,3 0-812,2 0 1,7 0 216,-7 0 0,10-10 0,-5-2 0</inkml:trace>
  <inkml:trace contextRef="#ctx0" brushRef="#br0" timeOffset="1155">1700 1525 8301,'-19'2'987,"4"6"0,8-16 0,14 1 0,8-12-717,4-10 0,13-5 0,4-12 0,5-5-199,3-7 0,2-5 1,2-2-1,3-1-64,-3 1 0,-2 0 0,0-3 0,0 0-88,-2 3 1,-6 4-1,-18 20 1,-3 7 190,-3 13 1,-11 6 20,-3 22 0,-10 3 0,-14 26 0,-3 3-10,-2 2 1,0 5 0,7 3 0,1 1-80,-1-1 0,0 4 0,3-2 1,2 0-419,2 2 0,8-7 0,-5 5 0,2-8-73,5-6 1,5-8-1,8-12 1,9-5 292,9-3 0,6-4 0,6-15 0,-4-9 174,-2-8 0,4-9 0,-5 5 0,1-3 141,-1-5 1,-2 5-1,-9 0 1,-3 1 196,-3-1 0,-7 7 1,6-2-1,-4 5 1304,-4 2-1168,-3 0 1,-4 10-1,-3 7-228,-2 10 0,-8 10 0,6 11 0,-1 6-136,0 2 1,3-1 0,7 6-1,0-5-587,0-2 0,0 4 1,3-7-1,4-3-521,7-1 0,6-6 0,1-2 0,1-5 980,0-2 0,9-3 0,3-7 0</inkml:trace>
  <inkml:trace contextRef="#ctx0" brushRef="#br0" timeOffset="1430">2746 1177 12835,'-13'9'867,"4"-4"0,9 10-826,0 2 1,7-5 0,3 0 0,-1 0-1517,1 0 1475,7-7 0,-5 14 0,10-7 0</inkml:trace>
  <inkml:trace contextRef="#ctx0" brushRef="#br0" timeOffset="1563">2963 893 8218,'-21'0'518,"1"-2"206,6-5-724,4 4 0,10-6 0,0 9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04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8168,'7'-41'-43,"3"4"1,2 8 360,5 5 0,2 5 0,6 4 0,1 8 218,3 5 1,3 21 0,-6 10 0,6 12-128,2 10 1,-5 14 0,5 15 0,-3 7-135,-4 8 0,-15-45 0,0 1 0,-2 6 0,-1 2 0,-1 5 0,-1 1-165,-3 5 0,-1 2 1,-1 0-1,-2 1 1,-1 6-1,-2 0 1,-2-5-1,-3-1-294,-1-3 1,-3-2-1,-6-1 1,-1-1-1,2-2 1,-2-2-1,-1-4 1,-1-2-323,0-8 1,-2-2-1,-18 32 1,7-20 0,10-10-2376,7-9 2881,12-17 0,-7-13 0,20-9 0,9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05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284 719 7973,'-29'29'-158,"0"0"0,0 10 0,7-1 0,0 11 801,0 9 0,0 15 0,1 9 0,1 7-326,6 6 1,4-40 0,0 1 0,4-2-1,0 1 1,0 1 0,0 2-30,2 1 1,1 0-1,1 40 1,2-4-1,0-18-232,0-9 1,12-12 0,7-8 0,8-12-380,-1-14 1,-2-10 0,-2-12 0,2 0-887,5 0 0,-4-2 0,6-6 1209,1-6 0,-8-15 0,7-5 0</inkml:trace>
  <inkml:trace contextRef="#ctx0" brushRef="#br0" timeOffset="265">785 1263 8353,'-10'-12'837,"5"3"1,-7 11-438,2 5 0,-4 5 0,4 13 1,-2 4-129,-5 7 1,5 12 0,-3 3 0,-2 0-300,-2 2 1,0 3-1,2 7 1,5-3-1133,2-2 1,-5-9 1158,8 1 0,-19 6 0,1 0 0</inkml:trace>
  <inkml:trace contextRef="#ctx0" brushRef="#br0" timeOffset="466">545 1372 8174,'0'22'131,"0"0"289,0 0 0,7 7 0,3 0 1,2 0 132,5 2 1,2-4 0,3 7-1,0-3-377,0-4 1,7 4 0,0-2 0,0-5-822,2-7 1,-7 0-1,5-7 645,-4 2 0,-4-7 0,1 5 0</inkml:trace>
  <inkml:trace contextRef="#ctx0" brushRef="#br0" timeOffset="614">980 1699 8174,'15'0'871,"0"0"-721,1 0 0,4 0 0,2 0 0,-1 0-823,1 0 0,2 0 673,5 0 0,5-10 0,10-2 0</inkml:trace>
  <inkml:trace contextRef="#ctx0" brushRef="#br0" timeOffset="1313">1351 2047 8194,'-22'0'978,"0"0"0,10-9 0,7-6-680,10-4 0,7-13 1,12-4-1,5-5-10,8-3 1,6-6-1,6-4 1,1-1-294,-1-6 0,4-4 0,0-8 0,-2-4-418,-5-1 0,0 11 0,-17 11 0,-2 5 119,-3 10 1,-12 7-1,-7 17 344,-10 10 1,-10 12-1,-14 24 1,-4 7 58,-1 5 1,-7 10 0,4 2 0,-1 3 156,1 4 1,-1 3-1,8 0 1,4-2-299,2-3 1,2-3-1,3 6 1,4-8-314,8-7 0,7-7 0,9-20 0,11-4 369,6-8 1,13-17-1,-3-9 1,6-10 138,1-5 1,1-2 0,-1-8 0,-2-2 168,-4-5 1,1 5-1,-9-4 1,-2 4 177,-3 2 1,3 1-1,-5 1 1,-8 6 230,-2 7 0,-9 5-503,4 2 0,-7 10 0,-5 7 0,-5 10-77,-2 10 0,-2 14 0,-6 7 0,3 5-60,3 3 1,-1 2-1,-6 2 1,1 3-278,6-3 0,-3 3 0,10-5 0,2-5-566,2 0 0,3-2 0,0-3 0,3-9-223,4-10 0,5-5 0,10-7 0,2 2-1512,5-2 2487,-5-12 0,17-15 0,-7-12 0</inkml:trace>
  <inkml:trace contextRef="#ctx0" brushRef="#br0" timeOffset="1430">2222 1677 7733,'2'12'216,"5"-5"1,-4-2 1029,4 3 0,-4-4-449,-3 11 1,0-8 0,0 8-322,0 2 0,0-5 0,0 2-1189,0 3 0,0 3 0,2-1-1782,5-5 2495,-4-4 0,16-10 0,-7 0 0</inkml:trace>
  <inkml:trace contextRef="#ctx0" brushRef="#br0" timeOffset="1546">2396 1568 8144,'-22'-14'1212,"0"-1"0,8 8-778,-1-8 1,11 8-3198,-4-7 2763,6 9 0,12-15 0,2 8 0</inkml:trace>
  <inkml:trace contextRef="#ctx0" brushRef="#br0" timeOffset="1915">2548 741 8064,'22'-37'0,"-2"4"216,-6 1 1,13 13 0,-6 12 0,6 4 245,5 3 1,-6 12 0,8 12 0,-3 18 68,-4 13 0,2 20 1,-5 10-1,-7 9-254,-5 5 0,-8-44 1,-3 2-1,-3 4 1,-3 1-1,-2 2 0,-3 0-192,-2 2 1,-3-1 0,-4 1 0,-3-1 0,-3-1 0,-3 0 0,1-3-1,-2-1-236,-1-5 0,0-1 0,3-2 1,1-3-1,-25 31 0,7-17-1812,8-12 1963,-5-17 0,17-12 0,-8-13 0</inkml:trace>
  <inkml:trace contextRef="#ctx0" brushRef="#br0" timeOffset="2296">3267 196 9618,'0'25'704,"0"4"1,0 14-1,0 15 1,-2 5-502,-6 2 1,6 3-1,-8 5 1,3 4-872,0 1 1,-1-6-1,8-14 1,0-7 667,0-5 0,0-12 0,0-3 0</inkml:trace>
  <inkml:trace contextRef="#ctx0" brushRef="#br0" timeOffset="2480">3006 131 8162,'21'0'409,"1"0"1,0-2 0,2-3-1,5-3 269,8 4 0,11-1 0,5 0 0,3-2-284,4 2 1,3-5 0,3 3 0,-4 0-540,-3-3 1,1 8 0,-9-8 144,-3 0 0,-2-2 0,-2-10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16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390 654 8088,'0'-22'0,"-3"3"112,-4 5 0,2-3 0,-9 9 0,-3 4 423,-3 1 1,-4 13 0,-5 4 0,-7 8 258,-5 7 0,5 5 1,2 10-1,2-1-273,6 1 0,1-1 1,6 1-1,5-1-320,6 1 1,8-3-1,8-2 1,8-5-669,11-3 1,9-12 0,13-11 0,2-6-746,-3-2 1,5-17 0,-2-7 1211,-3-7 0,8-6 0,0-6 0</inkml:trace>
  <inkml:trace contextRef="#ctx0" brushRef="#br0" timeOffset="249">629 1 7714,'12'22'244,"-2"-1"1,-10 1 0,0 2 911,0 6 0,0 6 1,0 15-1,-2 7-459,-6 5 1,6 12 0,-5 4 0,4 6-329,3 2 1,0 5 0,-2-5-1,-3-9-601,-2-8 1,0-7 0,7-3 0,0-6-1000,0-9 0,7-13 0,3-20 0,2-2-3213,5-5 4444,-8-13 0,20-23 0,-5-15 0</inkml:trace>
  <inkml:trace contextRef="#ctx0" brushRef="#br0" timeOffset="330">825 872 8088,'15'-2'-313,"-1"-6"0,1-4 1,7-10-1</inkml:trace>
  <inkml:trace contextRef="#ctx0" brushRef="#br0" timeOffset="683">1043 785 6837,'-2'-12'2030,"-6"5"0,-4 4 1,-9 6-1,-4 4-1061,-4 7 0,3 13 1,-8 4-1,2 3-944,6 5 1,2-5 0,4 0 0,6-3-222,6-4 1,6-3 0,2-2 0,2-3-483,6-4 1,4-6 0,12-9 0,3 0-43,2 0 0,2-9 1,-4-6-1,2-4 569,-3-3 1,-1 0 0,-4 3 1522,1 4-566,0-4 0,-3 19 0,-4 0-448,-8 12 1,-5 7 0,-2 3 0,0 0-1211,0 0 1,0 0 0,3-1-805,4 1 1,-2-3-1,9-4 1656,3-8 0,3 5 0,2 0 0</inkml:trace>
  <inkml:trace contextRef="#ctx0" brushRef="#br0" timeOffset="966">1457 916 8088,'10'-22'82,"2"0"1,2-2 262,1-5 1,-8 5 0,5-5 0,-2 4 478,-5 4 0,-3 6 91,-2 1 1,-2 1-721,-6-1 0,-1 16 0,-8 18-220,2 6 1,10 3 0,-2-4 0,5 1-38,2 3 0,0 3 0,0-6 1,0 3 329,0-2 0,2-3 0,3-2 202,2 0 1,0-1 245,-7 1 1,0 0-773,0 0 1,-2-10 0,-5-5-1286,-8-4 0,-4-3-651,-3 0 1,3-10-519,4-5 2510,6 6 0,9-11 0,0 8 0</inkml:trace>
  <inkml:trace contextRef="#ctx0" brushRef="#br0" timeOffset="1232">1696 894 7322,'37'-7'0,"-3"-3"-200,-3-2 0,-2-3 1,-7-7-1,0 1 723,-1-1 0,-1-7 1,-6 0-1,-6 2 249,-6 3 0,-2 2 0,-2 3-237,-6 4 0,-4 6 0,-10 9 0,1 0-252,-1 0 1,0 9-1,0 6 1,3 4-306,4 3 0,-2 2 0,10 3 0,2 4-38,3 3 0,2-7 0,0 2 0,2-3-124,6 3 0,4-4 0,9 4 1,1-5 547,0-2 0,-3-1 1,-2 4-1,-2-1 143,2-2 1,-8 4 0,-1-11 0,-8 2-34,-8-3 0,-4 3 1,-9-7-1,-4-1-1147,-4 1 0,3-3 0,-8-7 0,2 0 673,6 0 0,2 0 0,2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15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66 305 8611,'-15'7'3502,"3"3"-3317,3 2 1,-6 3-1,8 9 1,2 2 2,3 3 0,2 0 1,0-7-1,2 0-508,5 0 1,5 0-1,10-3 1,0-5 319,0-6 0,-1 4 0,1 0 0</inkml:trace>
  <inkml:trace contextRef="#ctx0" brushRef="#br0" timeOffset="131">66 22 8051,'0'-12'-2129,"2"2"2129,6 10 0,-6 0 0,27 10 0,-5 2 0</inkml:trace>
  <inkml:trace contextRef="#ctx0" brushRef="#br0" timeOffset="367">371 523 8051,'2'29'-62,"3"2"0,2 1-157,-2-1 1,-2-9 966,-3-8 1,0-11-250,0-3 0,0-3 0,0-13 0,0-6-129,0-5 1,0-9 0,0 4 0,0 1-221,0-1 0,0-4 0,2 5 0,5-1 24,8 1 0,-3 2 0,2 9 0,1 3-86,-3 3 1,7 9 0,-4-2 0,4 7-63,3 7 0,0 8 0,0 14 0,-1 7-345,1 5 0,-3 3 0,-2-1 0,-2 1-2616,2-1 2935,2 1 0,3-10 0,0-3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11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56 927 8271,'0'-36'-662,"-2"0"0,-3-1 770,-2 3 0,-3-4 1,5 9-1,-2 2 2093,2 3-1737,3 2 0,4 10 0,5 7 0,8 10 267,4 10 1,3 14 0,2 7 0,3 5-80,2 3 0,7 6 0,-4 1 0,-1-2-645,1-3 1,4 4 0,-5 1 0,3-2-768,5-3 1,-8-10 0,1-2 0,-3-5 759,0-10 0,10 13 0,-6-8 0</inkml:trace>
  <inkml:trace contextRef="#ctx0" brushRef="#br0" timeOffset="385">514 666 8274,'14'-7'368,"1"-1"388,-11 1 1,4 19 0,-18 10-1,-9 12-322,-8 7 1,-9 12 0,4 5 0,-4 5 43,-10 3 0,2 6 1,-6 3-1,4 0-443,2 0 0,1-5 1,1-12-1,6-7-2021,7-5 1986,15-22 0,23-14 0,15-22 0</inkml:trace>
  <inkml:trace contextRef="#ctx0" brushRef="#br0" timeOffset="633">753 1232 8443,'22'0'2609,"2"0"-2701,5 0 0,-2 0 0,9 0 1,3 0 91,2 0 0,12 0 0,3 0 0</inkml:trace>
  <inkml:trace contextRef="#ctx0" brushRef="#br0" timeOffset="749">1167 1036 8143,'-44'0'136,"1"0"0,-1 0 1,1 2 301,-1 6 1,1-3 0,-1 7 0,3 0-391,5 0 0,-3-7-48,10 2 0,0-5 0,7-2 0</inkml:trace>
  <inkml:trace contextRef="#ctx0" brushRef="#br0" timeOffset="1150">1907 426 8065,'-22'3'0,"1"2"524,-1 2 1,10 10 0,5 0 0,4 9-279,3 11 0,3 4 0,4 2 0,7 1 4,6-1 0,-1 8 0,-2 2 0,-3 3-797,3 5 1,0-1 0,0 1-1,-5-6 547,-2-2 0,7 8 0,-5-5 0</inkml:trace>
  <inkml:trace contextRef="#ctx0" brushRef="#br0" timeOffset="1401">1777 165 8065,'21'-7'-22,"1"0"1,0 2 142,0 2 0,7 13 0,2 7 1,3 9 557,5 11 1,-1 6 0,1 6 0,-3 2-78,3-3 0,0 0 0,-3 3 0,-7 5-213,-5-1 0,-11 1 1,-6-8-1,-10 6-209,-11 1 1,-3 1 0,-22 4-1,-4-4-354,-6-3 0,-11-9 0,2-8 1,-3 1-504,3-4 0,-2-1 0,9-13 0,5-4-1054,7-8 1,0 3 1730,10-3 0,0 10 0,8-5 0</inkml:trace>
  <inkml:trace contextRef="#ctx0" brushRef="#br0" timeOffset="1684">2517 905 8065,'-22'0'769,"0"0"0,1 3 0,-1 2 1,0 4 155,0 3 1,1 3-1,-1 7 1,2 2-536,6 5 0,-3-5 0,7 5 0,1-2-880,-1 2 0,3-12 0,9 5 0,5-3-7,8 0 1,4-7-1,3-4 1,0-6-8,0-2 1,7-2 0,0-6-1,-3-6 182,-2-5 1,-2-1 0,0 3 0,0 5 526,0 2 0,-1-6 0,1 3-213,0 1 0,-8 3 1,1 9-1,2 0-550,2 0 0,-4 0 558,-1 0 0,1 0 0,7 0 0</inkml:trace>
  <inkml:trace contextRef="#ctx0" brushRef="#br0" timeOffset="1882">2800 296 8065,'0'-22'181,"0"0"0,2 10 0,3 7 0,3 12 568,-4 15 1,6 10-1,0 14 1,2 2-529,5 3 0,0 7 1,0-5-1,-3 3-288,3 4 0,-5-4 0,3 2 1,-1 3-2417,-2 1 2483,-2-6 0,-10-3 0,0-9 0</inkml:trace>
  <inkml:trace contextRef="#ctx0" brushRef="#br0" timeOffset="2032">2495 666 8065,'22'-3'-279,"0"-4"0,0-5 1,2-7-1,5 2 416,7 2 0,8 1 1,6-8-1,8 3-504,5 4 367,12-4 0,-7 7 0,7-10 0</inkml:trace>
  <inkml:trace contextRef="#ctx0" brushRef="#br0" timeOffset="2450">3388 797 8146,'-24'0'1027,"-3"0"0,-4 0-479,-3 0 1,7 2 0,-2 5 0,5 8 1,2 4 1,0 5 0,1 5 0,1 5-562,6 0 1,-3 5 0,10-10 0,2 0-611,2 2 0,13-14 0,5 5 0,4-5-118,3-5 0,7 0 0,0-7 0,0 2 381,2-2 0,-7-12 0,5-8 0,-4-4 437,-4-3 0,6 0 0,-3 1 0,-4 1 801,-1 6 0,0-6 1,3 6 109,0-5 0,0 6-1019,-1 6 0,1 7 0,-2 7 29,-6 8 0,5 4 0,-6 3 0</inkml:trace>
  <inkml:trace contextRef="#ctx0" brushRef="#br0" timeOffset="2767">4194 1123 8161,'0'44'-5,"2"-1"1,3 3-40,2 5 0,3-3 0,-5 8 0,4 0 118,4-1 1,-6-4 0,5 5-1,0 0-766,0-1 0,-7 1 692,2 2 0,5-5 0,0-9 0</inkml:trace>
  <inkml:trace contextRef="#ctx0" brushRef="#br0" timeOffset="3000">4085 753 8066,'29'-7'-101,"0"-1"0,0-6 1,-7 4-1,2 1 493,5-1 0,-5 3 0,8 7 0,-3 0 171,0 0 0,7 0 1,-7 2-1,-2 3-276,-3 2 1,-2 8 0,-3-6 0,-5 3-269,-6 5 1,-8 0-1,-8 3 1,-6-1-354,-5 5 1,-6 3 0,-4-5 0,-4-3-857,-1-4 0,-5 4 0,7-5 1190,-1 6 0,6 2 0,-4-1 0</inkml:trace>
  <inkml:trace contextRef="#ctx0" brushRef="#br0" timeOffset="3250">4586 862 8066,'-8'36'0,"-1"0"-160,-3 3 1,7 2 0,-2 0 0,4-4 50,3-8 0,0-5 1,3-2-1,4-3 615,7-4 1,6-6 0,1-11 0,1-5 67,0-8 0,-3-12 1,-2-4-1,-5 0-423,-2-1 0,-3-7 1,-7 6-1,0-4-151,0 1 0,-7 7 0,-3-5 0,1 3-612,-1 4 0,-4 10 0,4 3-1061,-2-3 1,5 4 1672,-8-1 0,10-1 0,-5-6 0</inkml:trace>
  <inkml:trace contextRef="#ctx0" brushRef="#br0" timeOffset="3399">4803 753 8066,'0'15'-1171,"3"-3"1676,4-3 0,-4 8 0,6-2-125,1 4 1,-5 3 0,7 0 0,0-1-366,0 1 1,-5 0 0,5 0 0,1 0-474,-1-1 1,-5-6-1,5-1 458,-2 3 0,7 3 0,-5 1 0</inkml:trace>
  <inkml:trace contextRef="#ctx0" brushRef="#br0" timeOffset="3750">4869 405 8066,'2'-13'-304,"5"6"1,-4 7 0,7 10 494,-1 12 0,1 2 1,7 12-1,-3 3-27,3 2 0,-5 3 0,3-1 0,2 1-25,2-1 0,-4 8 0,-3 0 0,-2 0-144,-6 2 0,-1-14 0,-3 2 1,0-7 380,0-8 0,-3-4-68,-4-7 0,-5-8 1,-7-14-258,4-8 0,5-12 0,10-4 1,0-1-12,0 1 1,0-5 0,3 7 0,2 0-20,2-3 0,10 10 0,-5-2 0,3 10 75,-1 4 0,-2 0 0,5 6 0,-2-1-3,2 7 1,2 1-1,3 13 1,-1 6-195,1 5 0,-7 9 0,-1-7 0,1 0-1008,-3 3 1,7-8 0,-7 5 1108,0-5 0,8-2 0,-8 0 0</inkml:trace>
  <inkml:trace contextRef="#ctx0" brushRef="#br0" timeOffset="3966">5479 13 7340,'9'-13'-214,"-6"13"0,4 15 0,-2 9 843,2 12 0,-5 3 0,8 19 0,-3 3-331,1 2 0,-1 12 0,-7 2 1,2 5-496,6 5 0,-6-12 0,5 10 0,-4-7-775,-3-8 1,-8-12 0,1-10 971,2-9 0,3-17 0,-8-22 0,-2-12 0</inkml:trace>
  <inkml:trace contextRef="#ctx0" brushRef="#br0" timeOffset="4115">5370 557 8066,'0'-22'-306,"0"8"182,0-1 0,9 3 0,6-2 1,4 6-23,3 6 0,9 2 0,6 0 1,6 0-17,8 0 1,5 0-1,7 0 1,-3 0 161,-2 0 0,0-10 0,8-2 0</inkml:trace>
  <inkml:trace contextRef="#ctx0" brushRef="#br0" timeOffset="4316">6023 426 7774,'14'-7'-802,"1"0"1,-10-10 997,2 2 1,-7 6-1,-7 1 387,-8 6 0,-9 12 0,0 4 0,5 6-239,-1 1 0,3 1 1,0 0-1,5 2-271,3 5 1,1-2 0,8 7 0,0-1-205,0 1 0,10-7 1,7 2-1,7-5 240,5-2 1,0 2 0,-7 3 0,0-1 262,0-6 1,-10 2 0,-5-8-142,-5 5 0,-14-4 1,-7-3-1,-10-2-705,-5-5 1,0-3 0,-5-2-1,5 0-983,3 0 1457,2 0 0,-2 0 0,-3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22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499 238 8148,'0'-22'0,"0"1"310,0-1 0,0 0 0,0 0 0,0 0 654,0 1 0,0-1-346,0 0 0,-10 3 0,-4 4-274,-6 8 1,-4 7 0,-3 7 0,-4 10-197,-3 10 1,-2 7 0,-5 12-1,2 4 51,3 8 1,-1 5-1,-4 3 1,5 1-168,7 6 0,12-8 0,5 6 0,2-11-192,5-7 1,15 1 0,12-25 0,12-5 20,7-7 0,2-8 0,1-9 0,-1-2-217,1-5 1,-3 2 0,-2-10 0,-5 1-305,-3 2 0,-2-5 0,-7 10 0,-3-1-2372,-4-1 3032,4 6 0,-16-7 0,6 10 0</inkml:trace>
  <inkml:trace contextRef="#ctx0" brushRef="#br0" timeOffset="198">608 782 14255,'12'22'121,"7"-7"1,-7-1 0,3 1-807,-1-3 685,1 7 0,16-7 0,3 10 0</inkml:trace>
  <inkml:trace contextRef="#ctx0" brushRef="#br0" timeOffset="315">869 630 8144,'-10'-12'1386,"-2"-5"-219,-10 10 0,1-8-2060,-1 8 893,10 0 0,2-3 0,10-2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35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66 393 8347,'0'-15'-33,"0"1"368,0-3 0,-2 7 0,-3 0 120,-3 1 1,-1 6 0,4-2-49,-2 10 1,-3 7 0,5 10 0,-2 0 97,2 0 0,3 2 0,2 2 0,0 3-174,0-2 1,0 0-1,0-1 1,0 3-226,0-2 0,9-3 0,6-2-463,4 0 1,3-10-1,0-3 1,2-1-796,5-1 0,-5 0 1152,5-7 0,5-19 0,0-5 0</inkml:trace>
  <inkml:trace contextRef="#ctx0" brushRef="#br0" timeOffset="130">240 88 8543,'-22'-20'491,"1"6"1,6-3-1,3 7 367,2-2-1736,3 7 878,7-4 0,10 9 0,2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53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44 502 8203,'-7'21'-384,"-3"-1"159,-2-6 1,7 6 0,-2-6 1267,4 5-607,3-6 1,3-4 0,2-11-328,2-5 0,3-8 0,-6-12 0,6-4-67,2-3 1,-5 5-1,6-7 1,-1-3-46,0-2 1,-5-3-1,5 1 1,0 2-180,0 4 1,-4-1 0,4 9 0,0 2 7,0 3 0,-5 4 0,8 6 172,2 7 0,-5 7 0,0 7 1,0 10 33,0 10 1,-5-1 0,5 8 0,-2 0-71,-5 0 1,4-8 0,-1 3 0,-3-4 25,-3-4 0,0-6 454,6-1-295,-6-9 1,8-7-1,-10-18 1,0-6 93,0-1 1,0-4 0,0 2 0,0 0-150,0-3 1,2 8 0,3-5-1,5 7-258,2 8 1,2-3-1,8 10 117,0 2 1,-8 5 0,1 7 0,2 7 88,2 6 0,-4 11 0,-3 3 0,0 2-63,0 1 0,-7 6 0,2 8 0,-4-5-19,-3-7 1,0 2 0,0-7-1,-3 0 336,-4-5 1,2-15 0,-7-4 0,0-3-123,0 0 1,7-2 0,-2-12-1,4-10-121,3-10 0,0 1 0,0-10 0,0-1-72,0 3 0,10-7 1,4 7-1,6 1-144,2 3 0,-1-1 1,1 2-1,0 5 68,0 7 1,-1 0 0,1 10 0,0 2 51,0 2 1,-8 13 0,1 5-1,2 4-22,2 3 1,-4 7-1,-3 0 1,0-3-92,0-1 0,-7 4 0,4 0-220,1-3 1,2-2 127,10-2 0,0-10 0,0-4 313,-1-6 0,-6-4 0,-1-3 0,3-5 121,3-2 0,-6-5 0,1-10 0,2-4 217,2-3 0,0 5 1,-2-5-1,-5 0-61,-2 0 0,5 1 1,-8-6-1,-2 5 212,-3 3 1,-4 9-1,-6 10-50,-6 2 0,-5 3 0,-3 7 1,0 2-82,0 5 1,0 8-1,1 14 1,-1 5-357,0 0 0,8 7 0,1-5 1,4 3-549,4-3 0,3 5 0,2-7 0,0 0-563,0-5 0,12-5 1,7-2-1,10-3 148,5-4 0,2-5 0,8-10 0,2-3 467,5-4 0,-6-8 0,4-11 0,-8-6 431,-5-2 1,-9 5 0,2-4 0,-7-1 265,-8 0 0,3 7 0,-10-2 1,-2 5 736,-2 2 0,-13 0 1,-7 3 186,-10 5 0,3 4 0,-5 10 0,5 2-457,2 6 1,0 4 0,3 9-1,2 1-795,3 0 0,2 7 0,-3 0-625,8-2 0,7-3 0,7-5-302,8-4 1,4 2-1,3-10 1,-1-2 285,1-3 1,2-2 0,3 0-1,2 0 701,-2 0 0,-10 0 0,-3 0 0,3 0 371,2 0 1,-4 0 0,0 0-91,1 0 0,-3 3 1,1 1-1248,3 4 0,2 1 968,3-1 0,0-6 0,0 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10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453 697 8084,'21'-12'-417,"1"-7"1,0 4 0,-3-4 689,-4-3 1,2 0-1,-8 1 60,3-1 0,1-7 0,1 0-73,-7 2 1,-4 3 0,-3 2-19,0 0 0,0 8 1,-3 2-103,-4 2 0,-5 3 0,-10 7-97,0 0 0,1 0 1,-4 2-1,-1 6-107,-3 6 1,-3 5 0,3 6 0,-7 4 13,-5 7 1,5 5 0,-1 5 0,-1 5 81,-4 7 0,6 5 0,2 5 1,3 4 54,4 8 1,5-5 0,8-2 0,9-8 116,10-7 1,9-14-1,15-15 1,8-8 72,4-6 1,5-5 0,2-10 0,3-3-21,-3-4 0,6-5 1,-3-12-1,-3-3-190,-2-2 0,-3-7 0,-1 4 0,-6-2-287,-7-4 0,-7 4 0,-5-3 1,-5-1-296,-3-3 0,-1 4 0,-8 1 0,0 0 515,0 2 0,-20-7 0,-4 7 0</inkml:trace>
  <inkml:trace contextRef="#ctx0" brushRef="#br0" timeOffset="165">300 871 8094,'0'22'56,"0"0"0,3 2 266,4 5 1,5-5 0,10 8-1,-1-3 126,1 0 0,10 0 0,4-5 0,5 0-197,3-2 1,-1 5 0,1-13 0,-1 3-425,1-2 0,-3 2 1,-5-10-1,-4 0-358,-1 3 0,-14-8 531,5 6 0,5-6 0,6-2 0</inkml:trace>
  <inkml:trace contextRef="#ctx0" brushRef="#br0" timeOffset="366">1084 1002 8039,'3'12'592,"4"-5"1,5-4-1,10-3-279,-1 0 1,4 0 0,1 0 0,6 0-244,2 0 1,2 0-1,5-2 1,-2-3-1678,-3-3 1607,0 1 0,8-3 0,-1-2 0</inkml:trace>
  <inkml:trace contextRef="#ctx0" brushRef="#br0" timeOffset="965">1977 480 7699,'0'-22'-418,"0"7"0,0 1 1390,0-3 1,0 5-491,0-3 1,2 10-247,6-2 0,-6 7 1,8 10-1,-3 9-147,0 8 0,10 11 0,-2-1 0,4 6-287,3 8 0,-8-3 0,1 11 0,4-1-130,8-3 0,-3 3 1,5-12-1,-5-7 266,-2-5 0,0-7 0,0-11 117,-1-1 1,-6-10-1,-3 0 1,-2-10 203,-6-10 1,-1-4-1,-6-3 1,-4 0-66,-7 1 0,-13 1 0,-4 3 1,-6 5-264,-9 3 0,3 1 0,-8 8 0,3 0 93,-3 0 0,2 10 0,-6 7 0,2 9 85,4 11 0,3 4 0,5 2 0,5 1-49,7 0 0,14-1 1,8 1-1,4-3-339,3-5 1,13 0 0,8-11 0,13-8-1655,7-5 1933,13-5 0,1-17 0,11-2 0</inkml:trace>
  <inkml:trace contextRef="#ctx0" brushRef="#br0" timeOffset="1600">2804 501 7322,'22'0'-256,"-10"3"1,-4 4 931,-6 7 0,0 6 0,3 2 0,2-1-350,-2 1 1,-2 7 0,-3 3 0,0 2-353,0 4 0,2 1 0,3 0 0,2-3-132,-2 3 0,-2-5 0,-3-1-1909,0-1 2067,0-3 0,0-7 0,0-1 0</inkml:trace>
  <inkml:trace contextRef="#ctx0" brushRef="#br0" timeOffset="1648">2521 523 8044,'22'-14'-77,"0"-1"1,-8 8-1,1-5 1,2 0 192,2-1 1,10 1 0,3-5-1,2 5-28,4 3 0,3-8 0,3 5 0,0 0-66,-1 4 1,1-1-1,-1 1 1,-2 3-578,-4 3 0,1 2-401,-9 0 956,-9 10 0,-11 2 0,-9 10 0</inkml:trace>
  <inkml:trace contextRef="#ctx0" brushRef="#br0" timeOffset="1649">2521 1024 8044,'-9'36'144,"-6"1"0,-4-11 142,-3 3 0,10-12 0,7-5 36,10-2 0,7-3 0,10-7 0,2 0-148,5 0 0,-2-2 0,9-3 0,3-2-397,2 2 1,2-5-1,3 0 1,3-2 222,1-5 0,11-2 0,-5-3 0</inkml:trace>
  <inkml:trace contextRef="#ctx0" brushRef="#br0" timeOffset="2462">3305 0 8044,'22'0'0,"0"3"0,0 4 1,-1-2 0,1 9 0,0 6 187,0 6 1,-1 8-1,1 12 1,0 5 317,0 7 1,0 12 0,-3 5 0,-2 0-63,-3 0 1,-9 8-1,3-1 1,-8 7-380,-8 6 0,-11-1 0,-13-7 1,-1-2-141,-6-5 0,-2-5 1,0-12-1,4-8-772,8-11 0,5-3 1,2-12 846,1-2 0,-1-13 0,0-4 0</inkml:trace>
  <inkml:trace contextRef="#ctx0" brushRef="#br0" timeOffset="2889">4133 1133 8000,'0'22'765,"7"-8"1,3-2-616,2-2 0,-5-3 0,8-7 0,4 0-129,8 0 1,-1 0 0,10 0 0,3 0-266,2 0 1,0 0 0,-2 0 0,-5-2-143,-3-6 1,-1 6-1,-9-8 386,1 1 0,-10-3 0,-2-10 0</inkml:trace>
  <inkml:trace contextRef="#ctx0" brushRef="#br0" timeOffset="2933">4220 893 8000,'-15'-14'0,"1"-1"0,-3 1 202,-2 2 1,4-5 0,3 7 57,2-2 0,3-3 1,9-4-35,6 5 1,4-3 0,12 7-1,5 0-131,7 1 1,-2-8-1,2 4 1,6-1 46,6-1 1,-2 8 0,7-5 0,0 2-62,6 6 0,-4-6 0,1 3 0,-1 2-4,1 2 1,-7 3-1,1 0 1,-4 0-48,-2 0 1,-10 0-1,-5 3-20,-5 4 0,-5 5 0,-4 12 0,-8 3 72,-5 2 0,-2 10 0,-2-3 0,-3 8-17,-2 6 0,-8-4 0,8 5 0,2-5-45,3-2 0,2-10 1,0-5-1,2-5 81,6-2 0,4-10 1,9-5-1,1-5 137,0-2 0,2-12 0,0-7 0,3-10 10,0-5 1,-18-2 0,8-10 0,-7-3 58,-3-1 0,0-1 0,-9 7 0,-5 1-149,-8-1 1,-4 10-1,-5 5 1,-5 5-466,-8 2 0,4 10 1,-4 5-1,1 7-892,2 7 1,-5-2 0,10 7 1198,3-2 0,2 7 0,2-5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53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8124,'-12'2'463,"4"6"0,6-4 0,2 11 5,0 2 1,0 2-1,2 3 1,3 0-234,3 0 0,-1-1 1,-5 1-1,3 0-71,2 0 1,1-1-1,-8 1-114,0 0 29,0-10 1,2-5 0,3-14-168,2-7 0,3-13 0,-3-5 0,5 1-34,0 0 0,8 2 0,-6 7 0,5 0 166,3 0 0,-7 10 1,2 5-178,7 4 0,5 6 0,7 6 0,-7 13-379,-5 12 0,-2 5 1,0 0-1,0-3 512,0 3 0,-1 2 0,1 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54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237 889 7983,'0'-22'-275,"-2"3"979,-5 4 1,2 5 0,-10 10 0,-2 3-312,-2 4 1,5 5-1,-1 12 1,-2 5-331,-2 8 1,4 4 0,3 2 0,2 1-335,6 0 0,1-3 0,3-3 122,0-1 1,3-13 0,4-2-1,10-15 266,9-12 0,-1-7 0,1-12 0,-6-3 70,-6-2 0,-2-7 0,3 4 0,-6-2-160,1-4 1,-8 6 0,6 1-1,-6 2-376,-2 0 1,0 0-1,0 7-455,0 0 1,-2 10 286,-6 5 0,6 7 0,-5 7 0,4 10 112,3 10 1,0-3 0,0 5-1,0-5 422,0-2 0,3 0 0,2-1 345,2 1 1,3-10 0,-3-4-1,5-8 198,0-8 1,7-4-1,-4-12 1,4-5 17,3-7 1,0-13-1,0-4 1,-1-3-230,1-4 0,-7-3 1,-3-5-1,0-2-304,0-3 1,-7 1 0,2 7 0,-5 2-206,-2 5 0,0 4 1,-2 11-1,-3 2-272,-2 4 1,-3 16 0,5 16 0,-2 10 114,2 9 0,3 25 0,2 12 1,0 12 117,0 9 1,0 13 0,0 14 0,0-46 0,0 0 67,0 6 0,0 1 1,0 0-1,0 1 1,0 4-1,0 1 1,1 2-1,0 2-107,2 0 1,2 0 0,3 3 0,3-1 0,4-7-1,1-2 1,1-6 0,0-2 385,22 37 0,9-34 0,6-22 0,-1-12 502,0-9 1,-2-6 0,-10-11 0,-7-5 85,-12-8 0,-3-7 0,-12-4 1,-4-6-374,-8-2 1,-7 5 0,-15-7-1,-7-3-593,-9-2 0,-15 7 0,0 5 0,-8 5-111,-6 2 0,-13 3 0,-7 2 0,5 5 487,5 2 0,14 5 1,0 13-1,13 6 82,9 6 0,17 9 0,21 2 0,8 1-540,8-1 0,13 5 1,18-7-1,12-4-235,14-9 0,13-6 0,16-12 0,5-3-1673,0-2 2220,-45-6 0,-1-1 0,36-1 0,-40 0 0,-1-1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54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240 241 7992,'12'-22'0,"-2"0"202,-1 0 1,-6 0-1,7 1 1,-3-1 582,0 0 0,0 0 0,-9 3-480,-5 4 0,2-2 0,-10 10 0,-2 2 161,-2 3 1,-3 2-1,-2 2 1,-3 6-198,-2 6 0,0 13 0,8 4 0,-1 3-388,0 5 0,3 2 1,4 3-1,8-3-473,4-5 1,3 3 0,0-10 0,3-3-673,4-1 0,5-13 1,10-5 1263,0-5 0,9-11 0,3-3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54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8026,'0'-21'-810,"0"-1"1046,0 0 1,8 15 0,1 14 223,3 20 0,-4 14 0,4 10 1,0 7 0,0 5 1,-5 2 0,5 0-1,0 3-309,1 5 1,-1 4 0,5 10 0,-3 0-837,3 0 1,-7-9 0,-1-6 0,-1-6-625,-1-8 0,7-15 1308,-6-14 0,9-4 0,-5-4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55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262 175 8029,'0'-34'0,"0"2"176,0 1 1,0 7-1,-2-3 445,-6 10 1,3 7 0,-9 10 0,-5 0 43,-8 0 1,3 17 0,-5 8 0,4 6-460,4 8 1,-1 2 0,0 2 0,3-1-316,4-6 0,6 3 1,9-8-1,0 0-449,0 1 1,2-10 0,5-10 36,8-3 0,11-1 0,3-8 0,-2-3 554,-3-4 1,0-5 0,3-10 0,2 3 277,-2 4 0,-10-2 0,-3 8 0,3-1-120,2 0 1,3 3 0,0 7-352,0 0 1,-8 2-1,1 3 1,-1 5-871,-2 2 1,5-5 0,-9 8 1029,-4 2 0,9 2 0,-1 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55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175 241 8124,'14'-22'218,"1"0"0,-8 0 0,5 0 1,-2 1 261,-6-1 0,-1 0 0,-3 0 0,0 1 73,0-1 0,-3 10 1,-4 4-1,-7 6-281,-6 2 0,-1 10 0,-4 4 0,-1 6-467,-3 1 0,2 11 1,10 2-1,5 2-178,2 0 1,-4-7-1,7 5 1,2-2-55,2-6 1,3 6 0,3-3 0,2-3 477,2-1 0,10-4 1,-5 1-1,2 0 930,1 0 1,-3-1 401,3 1 0,-6 0-1484,-9 0 0,-9-10 1,-6-5-1742,-4-4 1842,7-3 0,-8-10 0,8-2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55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22 8029,'-15'-3'350,"1"-1"509,-3-4 0,-2 1 1,-3 7-622,0 0 0,7 3 0,1 4 0,-1 7-177,3 6 0,3 1 0,9 4 0,0 1 17,0 3 1,0 3 0,0-6 0,0 6-77,0 2 0,2-8 0,3 3 1,2-4 363,-2-4 1,5 1-1,-3 0 52,-2 0 1,-12-3-1,-6-2 1,-1-5-913,-1-2 1,1-1 0,-8-4 0,0 2-626,1-2 1,6-2 1118,1-3 0,-1 0 0,-7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56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8119,'-22'0'1046,"0"0"1,3 3-346,4 4 0,5 5 0,10 12 1,0 3-261,0 2 1,3 10 0,4-6-1,10 1-862,10-5 0,-1-4 0,11-4 1,1-1 420,3-6 0,13-4 0,1-10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56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88 8119,'-34'-10'349,"5"-4"0,5 4 0,5 0 887,4 1-1236,6 6 0,9-16 0,0 7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4:50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281 598 8197,'-34'9'106,"-5"3"0,8 8 1,-1-3 263,1-3 1,2 6 0,10 6-1,2-2 355,2 3 1,8-3-1,-5-7-644,2-2 1,5-10 0,12 2 0,8-7-87,4-7 0,13-6 1,2-11-1,2-5-188,0-7 1,3-8-1,9-4 1,3-5-135,-2-3 0,-3 0 1,-3-4-1,1 2 144,-1-3 0,-6 8 1,-4 2-1,-1 5 190,-6 3 0,-9 2 159,-2 4 0,-13 18 1,-4 19-1,-17 15 113,-15 11 0,0 8 1,0 10-1,0 2 47,0 4 0,0-1 0,-2 6 0,7-1-159,5-6 1,2-2-1,3-2 1,4-1-335,8 1 1,7-13-1,7-9 1,8-12 6,4-8 0,12-2 0,6-2 0,4-8 4,2-12 0,1-7 0,0-10 0,-1 1-9,1-8 0,-10 9 0,-5-6 0,-5 2 57,-2 0 0,-3 4 1,-2 3 111,-3 3 1,-11 4 93,-3 13 0,-10 14 0,-9 14 0,2 8 264,2 7 1,1 5-1,-6 10 1,3-1 245,3 1 1,7-1 0,-5 1 0,2-1-330,5 1 0,3-3 0,2-5 0,2-7-481,5-4 0,13-4 0,11-1 0,3-6-690,5-7 0,2-4 1,5-3-1,2-3-2319,3-4 3211,0-5 0,-8-10 0,1 1 0</inkml:trace>
  <inkml:trace contextRef="#ctx0" brushRef="#br0" timeOffset="1365">2045 641 8204,'12'10'993,"7"-8"1,-4 6 0,4-6-1541,3-2 1,9 0 546,6 0 0,4-10 0,2-2 0</inkml:trace>
  <inkml:trace contextRef="#ctx0" brushRef="#br0" timeOffset="1498">2437 358 8204,'-44'0'0,"1"0"0,2 0 940,4 0 0,-1 0 0,6 0 1,1 0-986,-1 0 1,3 0-1,10 3 45,4 4 0,-4 5 0,7 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15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98 8037,'-10'-22'180,"5"0"519,-9 0 1,6 8-1004,-6-1 1,9 13-351,-2 2 0,4 10 654,3 11 0,-9 1 0,-3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04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175 306 8263,'12'-10'371,"-3"-2"256,-9-10 0,0 8 0,0-1 1571,0-2-749,0 8-972,0-1 1,-9 12-1,-6 8 1,-4 12 83,-3 12 1,0 7 0,0 5 0,3 2-191,5 3 1,-3 0 0,7-8 0,0 1-283,1-1 1,1-1 0,11-9 0,4-8-416,8-8 0,6-13 1,8 4-1,8-8-930,4-8 0,2-11 0,-1-12 0,-4-3-4055,-1-5 5311,-11-2 0,6-12 0,-11-3 0</inkml:trace>
  <inkml:trace contextRef="#ctx0" brushRef="#br0" timeOffset="114">349 132 8220,'-15'-22'474,"1"0"1,7 8 0,-6-1 1670,4-2 1,-6 5-1734,8-3-412,-10 11 0,24-6 0,-4 10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06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714 281 8313,'0'-36'-71,"0"0"0,3 2 0,2-3 0,2 8 606,-2 5 1,-5 2 0,-8 3-1,-6 2-51,-5 3 0,-6 9 1,-1-2-1,-8 7-35,-7 7 1,2 15-1,-14 14 1,0 7-160,-6 8 0,4 0 0,-1 12 1,3 7-60,5 5 1,4-5 0,8 5 0,7-2-61,4 0 1,13 2 0,8-5 0,11 0-449,15-7 0,19-10 0,19-19 0,10-12-11,10-13 0,5-16 0,2-10 0,0-9-79,0-11 1,-7-1 0,-5-1-1,-7 5-239,-13 2 1,-16 1-1,-10 4-1506,-5-2 2112,-11 10 0,-13 9 0,-13 10 0</inkml:trace>
  <inkml:trace contextRef="#ctx0" brushRef="#br0" timeOffset="956">1302 935 8368,'-14'-8'408,"-1"1"0,8 0 91,-8 7 1,11 9 0,-4 6-1,6 4-122,2 3 0,0 2 0,0 3 0,2 2-723,6-2 0,-1-3 0,12-2 0,5-1-982,1 1 1,1-7 1327,3-1 0,-5-9 0,8 5 0</inkml:trace>
  <inkml:trace contextRef="#ctx0" brushRef="#br0" timeOffset="1072">1455 847 8395,'-8'-29'0,"-1"0"360,-3 3 0,0 2 0,-5 2 507,2 0 1,10 7-1438,-2 1 0,5 7 0,4-5 570,5 2 0,5 3 0,10 7 0</inkml:trace>
  <inkml:trace contextRef="#ctx0" brushRef="#br0" timeOffset="1323">1934 1196 15614,'29'0'0,"2"0"31,3 0 1,5 0 0,9 0 0,3 0-969,-3 0 1,1-3 0,-3-1 0,0-4 936,-5 4 0,-2-9 0,4 1 0</inkml:trace>
  <inkml:trace contextRef="#ctx0" brushRef="#br0" timeOffset="1505">2108 935 8221,'-12'-10'1983,"5"-5"1,7 6-1484,7 1 0,5 6 1,12 2-1,3 0-600,2 0 1,7-2-1,-4-3 1,1-3-1682,6 4 1781,-7 1 0,18-6 0,-4-4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30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305 523 8134,'-21'0'0,"-1"0"1,7 0 0,1 0 0,-3 0 386,-3 0 0,1 2 1,2 6-1,3 6-189,-3 5 1,-8 3 0,1 2 0,5 3-289,0 2 1,9 10-1,3-5 1,4 2-134,3 0 1,0-9 0,3-1-1,4-9 1,7-9 1,8 1-1,5-1 1,2-6-66,-3-7 1,-1-7-1,-4-10 1,1 1 271,0-1 1,-7 0-1,-3 0 244,-3 0 1,1 1-1,-5-1 173,2 0 0,-2 10-279,-12 5 0,2 4 1,-7 6-135,2 4 1,3 5-1,7 10-462,0 0 1,0-8 390,0 1 1,9-10-1,6 2 216,4-5 1,1-11-1,-3-6 1,-3-4 176,3-3 0,-5-7 1,3-3-1,-1-1 81,-2-6 1,5-2 0,-10-3 0,-2 1-242,-2-1 0,-3-7 0,0-2 1,0 0-257,0 0 0,-3 2 0,-2 7 0,-2 3-400,2 5 378,3 4 1,2 32 0,0 17 0,0 22 66,0 17 0,2 16 1,3 8-1,2 7-74,-2 7 0,0-43 1,0 0-1,-1 5 1,-1 2-1,0 1 1,-1 0-107,-1 2 1,1-1-1,2 0 1,1-1-1,1-1 1,0-2-1,11 36 313,5-22 1,-5-17 0,12-17 0,-5-9 402,-2-10 0,-3-10 0,-2-14 507,-2-8 0,-10-6 0,2-6 0,-7-5-661,-7-1 1,-1 4 0,-13-5 0,-11 0-821,-7 0 1,-7 7 0,-4-2 0,-8 8 52,-5 6 0,-3-4 0,3 7 0,5-1 338,8 6 0,11 7 0,5 7 1,5 8-30,10 4 0,6 6 0,16 1 0,4 3 43,8-2 0,14 4 0,7-2 1,8-2-389,6-3 1,-1-9 480,9-1 0,10-9 0,9 5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36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0 328 8899,'10'-13'1439,"-8"4"0,8 18 0,-10 6 0,0 4-1118,0 3 1,0 7 0,0 0 0,0 0-307,0 3 1,0-8-1,2 7 1,3-2-1307,3 0 1,9-7 0,-3-10 1290,5-2 0,3 7 0,0-5 0</inkml:trace>
  <inkml:trace contextRef="#ctx0" brushRef="#br0" timeOffset="98">218 240 8212,'-22'-53'501,"0"14"1,1-2 0,1 7 368,6 8 0,-3 9 0,7 5 372,-2 2-1242,7 3 0,-4 7 0,9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35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283 872 7984,'-22'-12'0,"1"-5"0,-1 10 0,0 2 627,0 2 0,1 3 0,-1 3-127,0 4 0,0 5 0,3 12 1,2 3-281,2 2 1,8 10 0,-5-3 0,2 5-513,6 3 1,1-3 0,6-3 0,4-4-207,7-2 1,13-10 497,2-8 0,19-9 0,-2 5 0</inkml:trace>
  <inkml:trace contextRef="#ctx0" brushRef="#br0" timeOffset="244">370 1 7984,'0'22'-6,"0"-1"0,0 4 178,0 4 0,0 4 1,0 16-1,3 6 272,4 11 1,-2 16 0,9 3 0,3 9-343,-7-45 0,0 1 0,-3 4 0,0 1 0,0 2 0,1 0 0,-1-3 0,0-2-590,5 45 0,8-19 0,-6-11 0,3-11-1595,-2-10 2083,4-7 0,-7-18 0,10 1 0</inkml:trace>
  <inkml:trace contextRef="#ctx0" brushRef="#br0" timeOffset="482">784 1002 7984,'-10'-24'470,"6"-2"0,-11 18 269,-2 4 0,-2 1 1,-3 6-1,0 4-153,0 7 0,1 6 1,1 4-1,6 3-722,6 2 1,-1 0 0,2-8-1,2 1-438,2 0 0,3 0 1,3-1-106,4 1 1,5-2 0,10-3 202,0-3 1,-1-9 0,1 2-1,0-4 684,0-3 0,-8 0 0,1 0 0,2 0 324,2 0 0,-4-3 0,-1-2 0,3-2-526,2 2 1,-4 3-1,-1 2 1,3 0-610,3 0 0,-6 0 603,1 0 0,9 0 0,10 0 0</inkml:trace>
  <inkml:trace contextRef="#ctx0" brushRef="#br0" timeOffset="765">1328 828 7984,'0'-21'386,"-7"-1"1,-2 2-1,-4 3 34,-4 3 1,5 9-1,-2-2 1,-3 4 110,-2 3 0,-3 3 1,2 4-1,3 8-342,3 4 1,7 10-1,-5 2 1,2 3-63,5 5 1,3-5 0,2 2 0,0 0-527,0-2 0,7 5 0,3-10 0,-1 0 326,1 3 0,7-11 0,-5 4 1,0-8 587,-5-1 0,3-3-307,-3 1-1343,1-9 1,-8 2 1134,0-14 0,0-5 0,0-10 0</inkml:trace>
  <inkml:trace contextRef="#ctx0" brushRef="#br0" timeOffset="1017">1677 719 9296,'-22'-12'1102,"0"3"1,1 9 0,-1 2-817,0 5 1,3 5 0,2 10 0,2 2-113,-2 5 1,8-2 0,1 9 0,6 3-350,2 2 0,0 0 1,0-2-1,0-5-88,0-3 0,2-2 1,3-7-1,5 0 1015,2 0 0,-7-1-232,2 1 1,-7 0 0,-7-3-605,-8-4 1,3-5 0,-2-10-2518,-3 0 2601,-3 0 0,-1 0 0,-1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34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78 370 9218,'-20'3'512,"6"4"1,-3 5-1,10 10 1,2 0-532,2-1 1,3 9 0,0-1 0,3-3-1138,4-2 1,-2-4 1155,9-6 0,11 6 0,8-8 0</inkml:trace>
  <inkml:trace contextRef="#ctx0" brushRef="#br0" timeOffset="131">121 131 8095,'-24'-34'0,"0"5"613,2 5 1,-5 9 139,13 1-1152,4 9 0,10-5 0,15 10 399,4 0 0,3 10 0,0 2 0</inkml:trace>
  <inkml:trace contextRef="#ctx0" brushRef="#br0" timeOffset="433">361 501 7979,'0'22'-5,"-3"0"1,-2-1 369,-2 1 1,-2-3 0,4-2 380,-3-2 1,-1-10-382,1 2 0,6-7 0,-5-7-319,4-8 0,3-4 0,0-5 0,3-3-102,4-2 1,-2-2 0,9 4 0,6-2 139,6 2 0,-1 6 1,4 4-1,-5 5 146,-2 2 0,-1 3 1,4 7-1,1 2-203,3 5 1,0 5-1,-7 13 1,-3 1-509,-4 3 0,4 8 0,-7-6 1,0 0 480,-4 1 0,4-3 0,0-7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31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1109 8191,'0'-22'0,"0"0"322,0 1 0,0-1 0,0 0 0,0 0 144,0 1 0,-2 6 0,-5 3 0,-8 2 0,-4 3 0,-3 9 1,-2 6-69,-5 6 0,5 8 1,-5 5-1,4 4-238,4 3 1,1 2 0,3 8-1,5-1-220,3 1 1,1-3-1,8-5 1,0-7-534,0-4 1,3-13-1,6-5 1,11-5-188,6-2 0,6-9 0,-6-8 0,3-10 119,-2-9 1,5-5-1,-3-3 1,-5 1 660,-7-1 0,2-7 0,-7-2 0,0-3-72,-5-4 0,-4 2 0,-3-5 0,0-7 72,0-5 0,-3 5 0,-4-3 0,-7 5 15,-6 3 1,6 2-1,2 7 1,2 13 272,5 11 1,3 20 0,2 15 109,0 16 0,2 15 1,5 17-1,8 9 154,4 10 1,-2 0 0,3 10 0,4 3-606,0 1 1,0 3-1,-2-2 1,0 0 52,0 2 0,-1-15 0,1 13 0</inkml:trace>
  <inkml:trace contextRef="#ctx0" brushRef="#br0" timeOffset="116">741 1087 7415,'-22'-9'0,"0"-4"324,0 1 1,1-5 0,-1 10 0,0 2 508,0 3 0,5 2 0,0 2 0,-2 3-204,2 2 0,3 10 0,-1-2 0,8 4-631,4 3 1,3 2-1,0 3 1,0 2-429,0-3 0,8-1 0,1-4 1,3 1-371,5 0 1,10-7-1,2-3 1,-2-3 259,-3-4 1,5-2-1,0-3 1,-3 0 226,-1 0 1,-4-3 0,1-4 312,0-8 0,9-4 0,3-3 0</inkml:trace>
  <inkml:trace contextRef="#ctx0" brushRef="#br0" timeOffset="316">1111 282 8072,'22'-34'0,"-8"-7"0,-2 7 210,-2 0 0,4 14 0,-4 23 283,2 16 1,-7 15 0,2 17-1,-4 7-175,-3 5 0,7 5 0,0 2 0,1 5-332,1 2 1,-6 3 0,4 10 0,-5 4-583,-2-43 0,0 0 0,0 43 0,0-7 0,0-14-1968,0-13 2564,0-16 0,0-3 0,0-7 0</inkml:trace>
  <inkml:trace contextRef="#ctx0" brushRef="#br0" timeOffset="683">850 891 8072,'-10'-12'178,"7"-7"1,-4 4-76,5-4 0,11 4 0,8 3 0,10 3-308,9 4 1,5-5 0,5 3 0,5 0-261,7-3 1,5 7-1,3-4 1,-1 5 464,0 2 0,-9 0 0,-5 0 0,-5 0-64,-3 0 0,-9 2 1,-5 3 1200,-5 2-97,-12 1 1,-12-6-1,-14 3 1,-8 5-154,-7 2 1,2 2 0,-9 8 0,0 2-228,2 5 1,-5-2 0,10 9 0,3 0-570,1-2 1,6 5 0,2-8 0,5 1-455,2-1 0,3-2 0,7-7 0,2-3-485,6-4 1,11-5 0,10-10 0,0 0 496,3 0 1,-6-8 0,8-1 0,-2-1 469,-6 0 0,-2 1 1,-2 4-1,0-2 55,0 2 1,-8 2-1,1 3 1,2 0-334,2 0 1,-4 8-1,-3 1 159,-3 3 0,18 3 0,-3 7 0</inkml:trace>
  <inkml:trace contextRef="#ctx0" brushRef="#br0" timeOffset="1019">2178 1000 8283,'0'22'276,"0"0"1,2 9 0,3 5-1,5 6-17,2 1 1,2 10 0,6 5 0,-3 8-9,-3 6 0,1 6 0,7 9 0,-3-2-352,-5-6 0,6 6 0,-8-7 101,0-1 0,-2-2 0,-10-10 0</inkml:trace>
  <inkml:trace contextRef="#ctx0" brushRef="#br0" timeOffset="1250">2156 913 7085,'17'-29'135,"5"0"1,-10 7-1,15 10 1,-1 2 877,-2 6 1,10 1 0,3 3 0,4 0-428,2 0 1,-2 10 0,-2 4-1,-3 3-217,3-2 1,-7 4 0,-6-4 0,-7 6-411,-4 8 0,-13-4 0,-2 6 0,-14-2-535,-13 0 0,1 7 0,-11-4 0,-1-1-1527,-3 1 1,-3-3 2102,0-7 0,1-1 0,-1 1 0</inkml:trace>
  <inkml:trace contextRef="#ctx0" brushRef="#br0" timeOffset="1501">2722 935 8050,'-7'22'0,"-3"-1"0,1 1 334,-1 0 1,-5 0 0,8 2 0,0 2 28,-3 4 1,8 6 0,-5-7 0,7-3-67,7-1 0,5-13 0,10-3 0,0-1 77,-1-1 0,1-7 0,-3-12 1,-2-5-88,-2-7 0,-3-3 1,3 5-1,-8-2-491,-5-5 0,-2 5 0,0-5 0,0 2-1285,0-2 1,0 5 0,0-5 1488,0 5 0,-9-8 0,-4-2 0</inkml:trace>
  <inkml:trace contextRef="#ctx0" brushRef="#br0" timeOffset="1666">3005 869 8243,'0'22'1322,"0"0"-653,0 0 0,8 0 0,-1 2 0,0 2-513,3 3 0,-5 0 1,7-4-1,-3 1-1043,-4 3 1,5 0-1,0-7 887,2 0 0,-7 0 0,4-1 0</inkml:trace>
  <inkml:trace contextRef="#ctx0" brushRef="#br0" timeOffset="2017">3049 456 8050,'14'36'-85,"1"0"0,-3-7 0,5 8 1,-2-1 295,1-2 1,-3 9 0,1-2 0,1 8 134,-3-1 0,0-2 0,-7-5 0,4-2-95,3-3 0,-7-2 0,3 3 0,-6-8 118,-2-5 0,0-2-175,0-1 0,-2-1 1,-6-6-176,-6-7 0,4-7 0,0-4 1,3-6-114,0-2 1,0-10 0,7-7 0,0 0-149,0-2 0,0 6 1,2-4-1,3 3 194,2-3 1,10 12 0,-2-5 0,4 5 169,3 5 0,-1 2 0,1 10 0,2 0 30,6 0 1,-6 10 0,5 4 0,-5 6-566,-2 2 0,-1 7 0,-1 0 0,-3 0 413,-3 2 0,1-7 0,7 8 0</inkml:trace>
  <inkml:trace contextRef="#ctx0" brushRef="#br0" timeOffset="2216">3659 20 8417,'9'-12'546,"6"5"1,-3 14 0,0 12-1,0 15-27,0 17 0,-4 12 1,4 10-1,-3 6-383,-4 6 0,0 14 0,-3-47 0,1 0 0,0 3 0,1-1-550,-1 0 0,-1-1 0,0 41 0,-2-4 0,0-15-1665,0-17 1,0-27 2078,0-24 0,-9-19 0,-3-31 0</inkml:trace>
  <inkml:trace contextRef="#ctx0" brushRef="#br0" timeOffset="2569">3506 565 8028,'-12'-22'98,"5"10"131,14 4 1,8 6 0,14 4-1,7 3-258,5 3 0,12-1 0,5-7 0,5 0-67,3 0 1,-1 0 0,0 0 0,-2 0-169,-5 0 1,-2-3-1,-10-1 1,-3-6 24,-9-2 1,-17 5 261,-9-8 1,-8 3 0,-8-3-1,-9 8 240,-9 5 1,2 2 0,-5 0 0,4 0 369,4 0 0,-1 2 1,0 5-409,0 8 0,10 4 0,5 3 1,4 0-171,3 0 0,0 2 0,0 2 0,0 6 67,0 2 0,10-5 0,5 7 0,6 3 144,8 2 1,-4-5-1,6-2 1,-2 0 204,0 0 0,0-8 0,-9 3 0,-6-4 813,-7-4 0,-7 1-1328,-7 0 0,-7-10 1,-13-5-1,-2-4-2413,2-3 0,-4 0 2457,2 0 0,-10 0 0,5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29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719 828 8521,'-22'-24'509,"0"-5"1,0 5 0,1-3 0,-1 8 2,0 4 1,7 8 0,1-5 0,-5 2-213,-8 5 1,3 3 0,-5 4 0,5 3-81,2 2 0,0 10 1,3-2-1,2 4-152,2 3 0,10 7 0,-2 2 0,5 3 85,2 5 0,2 0 0,5-1 1,10-1-391,10 1 0,-3-4 0,5 0 1,-2 0-201,2 0 1,-5-7 0,3 2-1,-8-3 209,-5 3 0,-9-5 0,3 5 0,-6-4 342,-2-4 0,-17 1 0,-10 0 0,-9-3 127,-10-4 0,-5-5 0,1-10 1,-6 0-161,0 0 1,-4-3-1,9-2 1,5-4-215,7-4 1,10-1 0,15-8-1,6 0-181,6 1 0,4 1 0,6 6 0,9 7 75,9 4 1,8 3 0,10 0 0,-1 0 217,1 0 1,7 0-1,2 0 1,0 0 130,0 0 0,-2 0 0,-5 0 0,2 0 81,3 0 0,7-7 0,-7-3 0,-5-2 45,-7-5 1,0-2-1,-10-5 1,-5-3-131,-7-2 1,-8 0-1,-9 7 1,0-2-100,0-5 1,-2 5-1,-5-3 1,-10 8-24,-10 4 0,3 3 0,-5-2 0,5 6 103,2 6 0,0 2 0,0 0 0,3 2 168,5 6 1,-3 4-1,9 9 1,4 1 70,1 0 0,3 0 0,0 0 0,3-1-267,4 1 1,7 0 0,13 0 0,4-1-734,3 1 1,3-2 0,6-3-1,1-5-1256,-1-3 0,3-1 1930,5-8 0,-5-20 0,7-4 0</inkml:trace>
  <inkml:trace contextRef="#ctx0" brushRef="#br0" timeOffset="181">1263 1 8185,'0'21'132,"0"1"0,0 2 439,0 5 1,0 8 0,0 13 0,0 8-194,0 5 0,2 3 0,6 1 0,6 4-320,6 1 1,-6 10-1,1-4 1,-1 2-525,-2 0 1,8-13 0,-8-4 465,0-17 0,7-12 0,-7-12 0</inkml:trace>
  <inkml:trace contextRef="#ctx0" brushRef="#br0" timeOffset="348">936 654 8582,'22'-22'425,"0"8"1,0 1 0,2 4-250,5 4 1,7 0 0,15 0 0,10-2-343,9 2 0,0 3 1,10 2 165,2 0 0,-7 0 0,0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40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1862 0 8489,'0'12'0,"0"8"0,2-6 129,5 6 1,-4 4-1,6 5 1,-1 9 183,-1 11 1,7 9 0,-4 17 0,2 10-243,5 7 0,-7-40 0,0 2 0,0-1 0,1 0 0,0 5 0,0 1 46,0 1 0,0 1 0,0 3 0,0 2 0,-1 5 0,-1 1 0,-1 1 0,-2 2-222,-1 1 1,-2 2 0,-1 5 0,-2 1 0,-1 1 0,0 0-1,-1 2 1,-1 0 97,0 0 0,-1 0 0,-4 0 0,-1-2 0,2-6 0,2-1 0,-2 2 0,2 0-45,1-1 1,0-1 0,0-1-1,-1-1 1,0-3 0,0-1 0,0-2-1,0 0 20,1 1 0,-1-1 0,-3-4 0,1 1 0,3 2 0,1 0 0,-1-3 0,1 1 20,-3-2 1,2 0-1,3-4 1,-1-1 0,-1 0-1,-1-1 1,3-1-1,0 0 5,1 0 1,0 0 0,0 3 0,0-1 0,0-5 0,0-1 0,0-3 0,0 0 13,0 48 0,7-2 0,-3-46 0,-1 2 0,0-3 0,-1 1-10,-1 1 1,1 0 0,0 45 0,3 0 0,2-3 95,-2 1 1,-4-44 0,0 2 0,-1 46 0,0-47-1,0 0-52,0 2 1,0 1 0,0-4-1,0 2 1,0 6 0,0 0 0,0-1-1,0 0-69,0 1 0,0-1 1,0-4-1,0-2 0,0 42 1,0-6-234,0-9 0,0-8 1,0-21-1,0-13-757,0-11 1018,0-14 0,8-2 0,-1-10 0,0 0 0</inkml:trace>
  <inkml:trace contextRef="#ctx0" brushRef="#br0" timeOffset="1331">424 5618 8084,'-55'13'-32,"-6"6"1,8-7-1,2 0 37,5-5 1,8 3-1,16-3 1,0-2 181,0-2 0,3-1 0,2 3 91,2 2 0,13-2-216,2-12 1,10 4 0,14-6 0,5 1 80,7 1 1,5 0-1,3 4 1,2-1 4,5-4 0,4 1 1,11 5-1,-1-3-129,0-2 0,1-1 0,1 8 0,4-2 101,1-5 0,18 4 1,-3-7-1,2 3-172,1 0 1,-1 0-1,6 4 1,4-2-60,0-2 0,-47 3 1,0 1-1,42 3 0,-2 0 10,-2 0 1,2 0 0,-3 0 0,-4-2 34,0-6 1,7 3-1,7-7 1,-48 6 0,0 0 80,1 0 0,0 0 0,0 4 0,0-1 0,40-6 0,2 1 61,-2 1 0,5 0 0,-3 4 0,-2-1-42,-2-4 0,-3 1 0,0 7 1,0 0-73,0 0 1,-2 0 0,-3 0-1,-2 0 30,2 0 1,8 0 0,-1 0 0,-4 0 112,-1 0 1,1 0-1,2 0 1,0 0-41,0 0 0,1 0 1,-1 0-1,0 0-49,0 0 1,0 0 0,0-2 0,0-3-29,0-2 1,0-3 0,3 5 0,-1-2 7,-1 2 1,1-5 0,-14 3 0,0 2 46,0 3 1,12 2-1,-7 0 1,-3 0 14,1 0 0,-10-8 1,7 1-1,-3 2-30,1 3 0,-1 2 1,-6 0-1,2 2-19,4 6 0,-4-6 0,4 8 0,-4-3 1,-2 0 1,-1 3-1,0-5 1,1 4 38,-1 4 1,-7-9 0,0 4 0,2-4 42,3 4 1,10-6-1,0 5 1,-1-4-60,3-3 1,-5 0 0,8 0-1,-1 0-29,1 0 0,-6 0 1,6 0-1,-3 0 95,-5 0 0,5 0 0,-3 0 0,1 0 114,2 0 0,-7 0 1,4 0-1,-4 0-121,-3 0 0,1 0 0,-1-3 0,-2-1-68,-5-4 1,3-1 0,-11 4 0,-1-5-401,-3-2 0,-10 7 0,-2-4 1,-3 1-799,-4 1 0,-3-10-93,-2 3 1,-10 1 1266,-5-1 0,-4 9 0,-3-5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48.99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1 8167,'-9'43'-187,"-6"1"1,3-3-1,0-2 1,0-3 22,0 3 0,7 2 0,-5 2 0,0 1-444,-4 0 608,4-11 0,-9 9 0,7-9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15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576 0 8037,'-51'41'0,"0"-4"273,3-8 0,2-8 0,3-4 1,-1-2 338,0 2 0,3 2 1,3 1-1,1-3-1209,-1-3 1,6-9 0,3 2-128,5-4 0,14-11 0,10-1 724,12-3 0,8-3 0,1-7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49.18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8447,'15'21'0,"-3"1"271,-3 0 0,16 9 0,-1 8 0,7 9-36,8 11 0,4-4 0,8 3 0,5 0-295,0-2 1,14 4 59,-5-9 0,5 10 0,-4-6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48.4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436 1176 8363,'-15'10'204,"1"4"1,6 8 0,-6 9 0,-3 13-150,-3 12 1,-4 9 0,-2 5 0,-3 3-352,2-3 0,-4-2 0,1-5 0,4-3-313,2-2 1,2-12-1,3-2 609,4-13 0,-4-16 0,7-6 0</inkml:trace>
  <inkml:trace contextRef="#ctx0" brushRef="#br0" timeOffset="197">0 1350 8217,'15'10'-113,"-1"4"1,3 6 562,2 2 1,13 9 0,4 5 0,5 5-284,3 3 1,9 2 0,5 0 0,5 0-364,2-5 0,-7-12 0,-2 2 0,-3-4-556,-4-5 1,-6 2 751,-6-17 0,-6 1 0,-9-8 0</inkml:trace>
  <inkml:trace contextRef="#ctx0" brushRef="#br0" timeOffset="2574">1764 0 8228,'-46'22'0,"-2"0"0,-3-1 0,0 11 0,7 7 0,1 9 539,-1 10 0,3 7 1,5 6-1,7 4-33,5 2 0,2 3 0,0 9 1,3 3-361,4 3 0,5-1 0,10-9 0,5-8-182,10-12 0,2-14 0,19-22 1,5-14-91,8-10 1,-1-5-1,8-3 1,-3-4-214,-5-8 0,3-4 1,-5-5-1,-5-3-434,0-2 0,-9 0 1,-3 7-1,-5 1-695,-2-1 1468,-10 10 0,7-17 0,-7 5 0</inkml:trace>
  <inkml:trace contextRef="#ctx0" brushRef="#br0" timeOffset="3447">2156 936 8228,'0'-14'-218,"0"-1"352,0-2 353,0 8 0,0 2 0,0 16-112,0 13 0,0 2 0,0 10 1,0 0-46,0 0 0,-7 9 0,-1 8 0,4-2 9,1-3 1,3-3 0,0 1 0,0-1 7,0 1 0,0-10 0,0-5 995,0-5-1052,0-2 0,0-15 0,0-12 1,0-14-140,0-6 0,0-8 1,0-4-1,0-4 55,0-2 1,0-1 0,0 1 0,0-1-334,0 0 1,0 8 0,0 0 0,0 0-564,0 2 1,0 2 0,0 10-876,0 1 0,3 9 1565,4 4 0,-5-4 0,8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5:45.06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3158 187 8518,'-24'14'0,"-2"1"-323,-4 2 0,-1 12 1,4 9-1,-4 8 451,-3 5 0,5 12 0,-5 0 0,0 7 64,0 0 1,1 5 0,-4-2 0,8-5-620,5-8 0,10-16 0,1-15 427,4-5 0,-8-12 0,5-2 0</inkml:trace>
  <inkml:trace contextRef="#ctx0" brushRef="#br0" timeOffset="198">2592 230 8308,'15'22'111,"-1"2"0,3 5 419,2 8 0,11 6 1,3 8-1,6 5-252,7-1 0,5 8 0,-3-7 0,6-3-361,1-9 0,-6-3 1,1-10-1,-4-2-906,-2-5 1,-8 1 988,0-18 0,-9 0 0,5-7 0</inkml:trace>
  <inkml:trace contextRef="#ctx0" brushRef="#br0" timeOffset="467">4095 100 8292,'12'-22'0,"-2"0"479,-1 0 0,-4 3-171,10 4 1,-11 18-1,1 19 1,-7 11 32,-5 9 1,-10 1 0,5 1-1,-3 2-224,0 5 0,3 2 0,-5 5 0,3-5-204,-3 0 0,5-7 1,-3 7-1,1-2-616,2 0 1,-5-10 0,7-12 0,0-5-483,1-2 0,-8-10 1185,2-4 0,-4-16 0,-3-4 0</inkml:trace>
  <inkml:trace contextRef="#ctx0" brushRef="#br0" timeOffset="648">3725 143 8327,'21'0'292,"1"0"1,0 3 0,0 4-40,-1 7 0,1 8 0,2 5 0,3 4 44,2 3 1,7 2-1,-4 8 1,-1-1-270,1 1 1,-1-8 0,-2 1 0,5 1-1166,0 3 1137,-3 3 0,-9 0 0,0-1 0</inkml:trace>
  <inkml:trace contextRef="#ctx0" brushRef="#br0" timeOffset="984">2549 2321 8241,'-22'0'-15,"0"2"0,0 5 60,1 8 0,-1 7 0,0 7 0,0 7-2,0 5 0,1 12 0,-4 6 1,-1 3-168,-3 4 1,0-3 0,7-5 0,0-7-1172,0-5 1295,1-3 0,-1 1 0,0-1 0</inkml:trace>
  <inkml:trace contextRef="#ctx0" brushRef="#br0" timeOffset="1165">2331 2408 8241,'19'24'0,"1"3"249,1 2 0,-4 2 0,15-2 0,-1 8-126,5 4 0,-2-5 0,3 0 0,-1 1-610,-2-4 0,7 6 0,-7-10 487,0-2 0,7-3 0,-7-2 0</inkml:trace>
  <inkml:trace contextRef="#ctx0" brushRef="#br0" timeOffset="1418">3790 2147 8303,'-22'9'-65,"8"-4"0,-1 10 0,-2 2 160,-2 2 1,-5 12 0,-3 6 0,-5 4 355,-1 2 1,4 8-1,-5 2 1,2 1-623,6-1 1,4-2-1,5-8 1,5-2-1170,2-4 1340,3-6 0,17-19 0,2-2 0</inkml:trace>
  <inkml:trace contextRef="#ctx0" brushRef="#br0" timeOffset="1598">3376 2277 8263,'7'15'0,"3"-1"147,2 3 0,3 3 1,6 4-1,4 2 79,4 3 0,-3 8 0,11-6 1,-1 3-173,-2 5 0,0-8 0,-8 1 1,6-3-1341,2 0 1286,-8-10 0,6 0 0,-11-6 0</inkml:trace>
  <inkml:trace contextRef="#ctx0" brushRef="#br0" timeOffset="1884">4857 1123 8131,'0'-22'325,"-3"15"99,-4 14 1,-5 18-1,-12 25 1,-3 8-327,-2 5 1,-9-5 0,4 3-1,-3 4-320,1 5 1,2 3 0,-2-10 0,7-5-682,5-7 1,2-15 0,0-7 902,0-5 0,10-12 0,3-2 0</inkml:trace>
  <inkml:trace contextRef="#ctx0" brushRef="#br0" timeOffset="2081">4465 1319 8131,'14'7'0,"1"3"154,2 2 1,5 10-1,4 9 1,6 1 199,2-1 1,-1 8 0,6-3 0,0 5-125,7 3 1,-3-3-49,8-5 0,-12-4-882,-3-10 1,-7-1 0,5-1-1617,-2-6 2316,-13-4 0,-9-10 0,-10 0 0</inkml:trace>
  <inkml:trace contextRef="#ctx0" brushRef="#br0" timeOffset="2450">2070 1537 8017,'-22'22'-367,"7"-5"1,1 2 0,-1 8 245,3 4 1,-7-2 0,4 7 0,-4 3 97,-3 2 1,0 3-1,1-1 1,-1 1-83,0-1 105,0-9 0,0 7 0,1-7 0</inkml:trace>
  <inkml:trace contextRef="#ctx0" brushRef="#br0" timeOffset="2648">1808 1515 8211,'15'7'0,"-1"3"155,3 2 0,5 3 0,5 6 0,4 4 131,3 4 1,2-3 0,5 11 0,-2-1-639,-3-2 0,-7 7 0,5-7 0,-2 0-637,-6-5 1,6-5 988,-3-2 0,0-1 0,-7 1 0</inkml:trace>
  <inkml:trace contextRef="#ctx0" brushRef="#br0" timeOffset="2899">3354 1450 8120,'12'-22'-147,"5"0"0,-7 3 1170,2 4 0,-7 8-727,2 14 0,-7 8 1,-7 11-1,-8 6-220,-4 2 0,-3 2 1,1 8-1,-1-1-290,0 1 0,-2-3 1,-3-2-1,-2-3-363,3 3 0,1-6 0,4 1 0,-1-2 577,0-6 0,-9-1 0,-3-4 0</inkml:trace>
  <inkml:trace contextRef="#ctx0" brushRef="#br0" timeOffset="3048">2897 1689 8120,'0'-34'-90,"0"5"1,0 5-101,0 2 1,10 8-1,4 2 1,6 2 633,1 5 0,4 5 1,1 8-1,6 6-176,1 5 0,4 13 0,6 4 0,1 3-193,-1-3 0,1 5 0,2-4 1,2 1-76,3-1 0,10-6 0,-6-9 0</inkml:trace>
  <inkml:trace contextRef="#ctx0" brushRef="#br0" timeOffset="4518">5031 2451 8422,'-31'22'316,"9"0"1,0 2 0,10 5 0,-3 10-547,1 9 1,-1 1 0,-6 6-1,-1-1-234,0-6 0,0 0 464,1 3 0,-1-14 0,0 4 0</inkml:trace>
  <inkml:trace contextRef="#ctx0" brushRef="#br0" timeOffset="4715">4530 2560 7975,'22'0'179,"2"3"0,3 4 1,4 8 134,3 4 1,5 12-1,9 3 1,6 3-490,1-1 0,1 0 0,2 5 0,-7-4-72,-5-8 247,-3-5 0,1 7 0,-1 3 0</inkml:trace>
  <inkml:trace contextRef="#ctx0" brushRef="#br0" timeOffset="5000">6207 1406 8243,'0'22'155,"-2"2"0,-3 5 1,-5 10-20,-2 9 0,-5 10 0,-10 13 0,-4 4-39,-3 2 1,-2 3 0,-8 7 0,1-2-328,-1-6 1,3-6-1,2-15 1,5-9-1209,3-11 1438,2-6 0,-2-11 0,-3 1 0</inkml:trace>
  <inkml:trace contextRef="#ctx0" brushRef="#br0" timeOffset="5181">5684 1733 8187,'10'22'63,"-3"-1"1,13 4-1,6 1 217,6 3 0,4 10 0,10-3 0,5 5-94,7 3 1,2-3 0,3-2 0,0-5-763,5-3 1,0-9 575,-10-8 0,5-9 0,-8 5 0</inkml:trace>
  <inkml:trace contextRef="#ctx0" brushRef="#br0" timeOffset="26797">1 2756 6875,'14'0'461,"1"0"1,2 0-219,2 0 0,5-7 0,5-3 0,10 1-82,9-1 1,15-7-1,15 0 1,6-7-95,-36 10 0,1-1 0,4-4 0,1-1 0,3 2 0,2 0 0,3-3 1,2-2-5,3-2 1,1 0 0,0 1-1,0-1 1,5-3 0,1-2-1,2 1 1,1 0-169,1 1 0,1 0 0,5-3 0,1-1 0,-1 4 0,-1 1 0,3-2 0,0 0 202,1 0 1,0 0 0,8 0 0,1 0 0,-31 8 0,-1 0 0,1 0 0,0 0 0,-1 1 0,1 0-19,30-9 0,1 0 1,-31 10-1,0 0 1,1-1-1,3-2 0,0-1 1,1 0-1,0 0 1,0 0-1,0-1-129,1 0 1,0 0 0,0 0 0,3-1 0,-1-1-1,0 2 1,-2 0 0,-1 1 0,0-1 0,1 0-1,1 0 1,0 0 81,1 0 0,-1 1 0,1 0 0,0 0 0,1 0 1,-1 1-1,-2 1 0,-1 0 0,0 0 0,-5 1 1,0 0-1,-2-1-71,29-8 1,-2 0 0,-4 4 0,0 0 0,-1-3 0,-1 0 0,-4 1 0,0 1-21,-6 1 1,-1 1 0,1 1-1,-3 0 1,-9 2 0,-3-1 0,2 0-1,-1 0 95,-1 1 0,-2-1 1,-5 1-1,-2 1 1,42-17-1,-10 8 65,-9 5 1,-15 2 0,-7 3 0,-8 4-667,-6 8-421,-16-5 0,-13 12 986,-16 0 0,-13-10 0,-13 8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6:12.87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88 555 8308,'-22'7'306,"3"3"0,2 2-133,2 5 0,11-5 1,-4 3-86,6 2 1,2-5-90,0 2 1,2-9-1,6 2 1,6-7 94,5-7 1,6-5 0,1-12 0,6-5-119,2-8 0,-5-4 0,7-5 1,0-2 53,-2-3 0,0 0 1,-7 8-1,4-1-17,3 1 0,-8-1 0,4 3 0,-9 5 123,-6 7 0,2 4-55,-10 4 1,0 11 0,-9 10 34,-5 12 1,-6 10-1,-8 4 1,1 6-45,6 2 0,-6-5 0,6 5 0,-3-3-20,3-4 0,-3 4 0,9-2 0,1-2-204,-3-3 0,8 5 1,-5 0 176,4-2 0,6-5 0,4-8 0,7-7 331,6-4 1,2-3 0,2-3 0,2-4-91,3-7 0,10-13 1,-5-5-1,0 1-131,-5 0 0,2 1 0,-2 9 0,-4-1-323,-8 0-472,2 0 1,-17 13 472,6 9 1,-13 9 0,-5 13 0,0 0 134,1 0 1,1 2-1,8 3-56,0 2 1,0 0 0,0-8-215,0 1 0,3 0 1,4-3-566,8-4 1,-3-6-1,0-6 887,-2 4 0,6-4 0,-3 6 0</inkml:trace>
  <inkml:trace contextRef="#ctx0" brushRef="#br0" timeOffset="434">981 424 7744,'12'-9'1328,"-2"6"1,-8-6-910,5 9 1,-4 2-1,4 5-110,-5 8 1,-2 4-1,0 3 52,0 0 0,0-1 0,0 1 293,0 0 1,-2-3-259,-5-4 1,4-8-372,-4-14 0,5 2 1,2-12-1,0-5-511,0-4 1,0-3-1,0 7 1,0 0-715,0 0 0,0 1 1200,0-1 0,9 0 0,3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7:22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23 327 8139,'0'-22'375,"0"0"57,0 10 1,0 5 0,0 17 0,2 11 707,5 13 0,-2 7 0,7 3 0,0 2-613,0 5 1,0 4-1,5 11 1,-4-1-632,-4 0 0,6 1 0,-8-1 1,0-2-716,3-5 0,-8-5 0,6-12 0,-6-4-3595,-2-8 4414,0-15 0,-19-4 0,-6-10 0</inkml:trace>
  <inkml:trace contextRef="#ctx0" brushRef="#br0" timeOffset="315">1 218 8139,'22'-41'0,"-1"2"186,1 3 1,7 9 0,3 1 0,1 6 258,6 6 0,2 9 0,3-2 0,-1 4-25,1 3 1,-8 10 0,-2 4 0,0 6-167,0 2 1,-15 7 0,1 2-1,-8 3-276,-7 5 0,-3 2 0,-7 5 1,-7 2-90,-10 3 0,-12 7 1,3-5-1,-3 3-164,-5 4 0,-2-6 0,-2-6 1,2-7 175,4-5 0,6-16 0,9 2 0,0-3 476,0 0 0,10-4 1,5-1 177,5 3 1,4-5-1,5 0 1,10 1-23,10-1 1,0-5-1,9 7 1,3 3-514,2 3 0,2 2 0,1-1 0,-1-1-396,1-6 1,-8 6 0,-2-8-1,-3 0-1470,-4-5 0,-10 3 1846,-2-3 0,-1 0 0,8-7 0</inkml:trace>
  <inkml:trace contextRef="#ctx0" brushRef="#br0" timeOffset="1168">719 1089 8902,'15'0'915,"-1"0"0,-6-2 1,6-3-1,3-5-685,3-2 0,4-10 0,2-7 1,6 0-165,2-2 0,-8-1 0,3-6 0,-5 4-177,-2 2 1,-7 1 0,-3 4-202,-2-2 0,-13 2 0,-11 11 244,-6 1 1,-9 10 0,0-2 0,3 7 417,1 7 0,4 3 0,-1 9 1,2 1 44,6 4 1,-3 5 0,10 0 0,0 5-372,-3 0 0,7 7 0,-1-5 0,6 3-539,5-3 1,17-2 0,1-7 0,6-1-345,8-6 1,2-1 0,5-12 0,5-2 296,7-3 1,-5-11 0,0-6 0,-2-7 293,0-7 1,-8-4 0,-9-9 0,-5 4 273,-9 1 0,-1 1 0,-12-5 0,-2 2 448,-2 3 0,-13 9 0,-5 1 0,-6 6 392,-8 6 1,4 9 0,-6-2-1,2 4 112,0 3 0,0 3 0,7 4 0,0 10-376,0 10 0,1-1 0,-1 10 0,3 6-549,4 6 1,5-2 0,10 5 0,0-5-448,0-3 1,10-2-1,7-4 1,7-8-246,5-5 1,10-12-1,-3-5 1,5-7-128,3-7 0,-10-15 0,-3-12 0,-4-4 270,-5-6 0,2 5 0,-17-14 0,-2 2 318,-3 1 1,-2-11 0,0 5-1,0-2-50,0 0 0,-9-2 0,-3-13 0,-3-4 60,1-1 0,1 1 0,-3 9 0,3 3 817,4 9 0,1 10-138,8 10 0,0 26 0,0 27 0,0 19 45,0 13 1,8 14 0,1 0 0,1 7 10,0 0 0,7 7 1,-5 1-1,2-1-559,1-4 1,-1-5 0,8-3 0,0-2-586,0-5 0,-8-5 1,1-9-1,2-3-1969,2-5 2566,-7-4 0,7-11 0,-6 1 0</inkml:trace>
  <inkml:trace contextRef="#ctx0" brushRef="#br0" timeOffset="1281">1699 610 8140,'0'22'252,"8"0"1,-1-1-1,-2 3 29,-3 6 0,5-4 0,3 10 0,0 3 67,-1 2 1,8 0 0,-2-2-1,4-5 17,3-3 1,0-1 0,0-11 0,-1-5 51,1-6 0,0-6 1,-3-4-1,-2-6-64,-2-6 0,-8-8 1,5-5-1,-2-4-277,-5-3 0,-3-2 0,-2-8 0,0 3-555,0 5 1,0-3 0,0 10 0,-2 2-439,-6 3 1,6 3-1,-5-1 917,4 0 0,3 0 0,0 0 0</inkml:trace>
  <inkml:trace contextRef="#ctx0" brushRef="#br0" timeOffset="1514">2244 654 8140,'7'-15'228,"0"0"1,1 1 0,-8-8 1400,0 0 1,0 8-880,0-1 1,-3 11 0,-4-4-1,-8 8-224,-4 8 0,0 4 1,2 9-1,2 4-291,-2 4 0,8 5 0,1 9 0,6 1-742,2-1 0,0-2 1,2-2-1,8-5-771,12-3 0,2 1 0,15-6 1,4 1-2203,6-8 3480,1 3 0,-6-19 0,0 6 0</inkml:trace>
  <inkml:trace contextRef="#ctx0" brushRef="#br0" timeOffset="1834">2549 893 8103,'-10'-12'357,"5"2"199,-9 10-585,9 0 0,-3 0 1,16 0 155,6 0 0,6 3 0,1 2 92,1 2 0,7 0 0,0-9 0,-2-3 75,-3-2 1,-2-10 0,0 2 0,-1-4 68,1-3 0,0 0 0,-3 0 1,-2-2-200,-2-5 1,-10 5-1,2-7 1,-5 1-211,-2 1 0,-9-7 0,-8 5 1,-8-1-75,-4 1 1,-7 4 0,5 13 0,-3 6 354,-5 6 0,8 4 0,2 6 0,4 9 58,4 9 0,-1 11 1,2 11-1,6 3 80,7-3 0,4 5 0,6 1 0,4-1-700,7 0 1,8-2-1,10-8 1,11-1-2568,13-6 2894,7 5 0,2-17 0,0 8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37:26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3354 107 8196,'0'21'0,"0"1"0,0 2 59,0 5 1,-8-2 0,1 9 0,2 3 66,3 2 0,2 5 0,0 2 1,0 8-524,0 7 0,0-10 397,0 13 0,-10-6 0,-2 5 0</inkml:trace>
  <inkml:trace contextRef="#ctx0" brushRef="#br0" timeOffset="450">2918 346 8196,'-12'0'1471,"22"3"0,16 1-1542,6 4 1,9 6-1,-5-7 1,8-2-178,7-2 0,-5-3 0,7 0 0,-2 0-8,-1 0 0,1-8 0,-7-1 0,-3-3-3,-5-5 1,-4-3-1,-11-1 360,1-1 1,-7 2-1,-3 3 728,-3 3 1,-1 12-478,-8 2 0,0 9 0,0 15 0,0 5-181,0 8 0,0-3 0,2 2 1,3 5-120,2 7 1,1-2 0,-8 8 0,0-4-134,0 1 0,0 7 1,0-7-1,0-5-191,0-7 0,0 0 466,0-10 1,0-12 0,0-17-88,0-13 0,0-8 1,0-8-1,0-5-161,0 0 1,0-7 0,0 7-1,2 0-197,5 5 1,-2 5 0,10 4 42,1 6 1,4-3 0,2 10 0,-1 4-300,1 8 0,0 7 0,0 10 0,0 2-893,-1 5 1400,1-5 0,0 27 0,0-5 0</inkml:trace>
  <inkml:trace contextRef="#ctx0" brushRef="#br0" timeOffset="833">4116 607 8196,'-22'0'1035,"0"0"1,10 3-1,5 4-496,5 8 1,2-3-1,0 2-146,0 3 1,2-7 0,5 0-269,8-1 0,4-6 0,3 4 1,0-7-112,-1-7 1,1 2 0,0-10 0,0-2-194,-1-2 0,-1 4 0,-3 1 0,-5-3-111,-2-2 1,4-3 0,-7 0-1,-2 0-4,-2 1 1,-13 6 0,-7 3 0,-7 0 479,-5 0 0,-8 7 0,8-2 0,0 4 352,-2 3 1,7 0 0,-3 3 0,8 4-36,4 7 0,8 6 1,-5 4-1,2 3-216,5 2 0,10 0 0,7-5 0,5 2-717,7 3 1,5 1 0,1-9 0,6 1-884,5 0 1,10-8 0,2-2 0,0-2 1312,0-5 0,8-3 0,-5-2 0</inkml:trace>
  <inkml:trace contextRef="#ctx0" brushRef="#br0" timeOffset="1168">4965 281 8117,'0'22'0,"3"-1"437,4 1 0,-5 0 1,5 2-1,-4 3 38,-3 2 1,7 2-1,0-4 1,1 4-256,1 3 1,-6-7 0,4 2 0,-2-5-158,2-2 0,-2-3 58,9-4 0,-6-18 0,4-16 1,0-10-179,0-5 1,-5-2 0,8-8-1,-1 1-504,-2-1 0,8 8 0,-6 2 0,3 2-663,-2 6 1,4 9 1223,-4 2 0,14 1 0,5-8 0</inkml:trace>
  <inkml:trace contextRef="#ctx0" brushRef="#br0" timeOffset="1400">5510 346 13119,'-30'10'669,"1"4"1,-7 8 0,5 5 0,-1 4-687,1 3 0,-6 0 1,8 5-1,5-6-379,7-1 0,0-1 1,10-4-212,2 2 0,5-10 0,8-11 0,8-6 221,11-2 1,-3-2-1,5-6 1,-4-4 275,-4 0 0,1-5 0,0 8 0,0-1 61,-1 0 1,1 3 0,0 7-1024,0 0 1,0 0 1071,-1 0 0,1 10 0,0 2 0</inkml:trace>
  <inkml:trace contextRef="#ctx0" brushRef="#br0" timeOffset="1749">5727 411 8067,'12'15'130,"-2"-3"1,-3 0 388,1 0 0,-1-5 0,-7 8 1,2 2-35,6 2 0,-6 3 0,5 2 0,-4 3-98,-3 2 0,0 0 1,0-7-1,0 0-110,0-1 1,0 1-1,0 0-98,0 0 0,-3-10 0,-2-7-119,-2-10 0,0-7 0,7-13 0,2-1-546,6-3 0,-4-10 0,8 3 0,1-3-978,-1 3 0,-5-3 0,5 8 1464,-2-3 0,7-3 0,-5-6 0</inkml:trace>
  <inkml:trace contextRef="#ctx0" brushRef="#br0" timeOffset="1882">6010 390 8117,'8'21'31,"-1"1"0,3 0 0,-6 0 0,4 0 547,-3-1 0,-3 3 0,-2 3 0,2 2-446,6-2 1,-6 4-1,5-2 1,-4-2-378,-3-3 1,7-2-1,0 0 245,-2-1 0,-3-9 0,-2-2 0</inkml:trace>
  <inkml:trace contextRef="#ctx0" brushRef="#br0" timeOffset="2016">6097 107 8322,'0'-22'249,"0"0"1,0 7 0,0 1-978,0-3 0,3 7 728,4 3 0,5 14 0,10 5 0</inkml:trace>
  <inkml:trace contextRef="#ctx0" brushRef="#br0" timeOffset="2335">6424 324 8100,'-22'-21'181,"1"6"0,-1 3 0,0 0 953,0 0 0,-7 7 0,-2-2 1,-1 4-406,1 3 0,-5 10 1,4 4-1,1 6-712,-1 2 0,6 7 0,9 2 0,2 3-296,-2 5 0,8-1 0,1 1 0,6-5-180,2-3 1,17-4-1,5-12 1,4-8-80,6-5 1,-1-2 0,8-2 0,-3-5 500,3-8 0,-8-4 0,-2-3 0,-5 2 616,-2 6 1,-2-5 0,-3 7-191,-3-1 1,-2 1-1,5 7-658,-2-2 0,-8 0 0,5 9 0,-2 6-415,-6 6 1,6-2 0,-3 3 0,-2 2-934,-2 2 1,4 3 1616,0 0 0,10-1 0,-5 1 0</inkml:trace>
  <inkml:trace contextRef="#ctx0" brushRef="#br0" timeOffset="2652">6598 303 8100,'0'14'-44,"0"1"0,0-1 0,0 8 1,0 0 528,0-1 0,0 1 0,0 0 0,0 0-224,0 0 1,-2 7-1,-3 0 1,-2-3-155,2-2 0,3-2 0,2 0 0,0 0 12,0 0-105,0-10 1,0-12 0,0-15 0,0-4-49,0-3 0,2-7 1,3-3-1,5 1 3,2 0 0,2-6 0,5 8 0,-2 3-27,-2 1 0,-1 4 1,8-1-1,0 3-73,0 4 1,0 5-1,-1 10 1,1 3-468,0 4 0,-8 8 0,1 11 598,2 3 0,-7 10 0,-1-5 0</inkml:trace>
  <inkml:trace contextRef="#ctx0" brushRef="#br0" timeOffset="3187">7121 411 8194,'0'-33'157,"0"4"1,7-3 0,0 3 571,-2 2 1,-5 3 120,-7 2 0,-3 13 0,-7 9 0,3 12-711,-3 7 0,5 5 1,-3 5-1,1 8-397,2 4 1,-5 0 0,10-2 0,2-3-320,2 3 0,3-5 0,0-1 0,3-3-189,4-11 1,-2 3 0,9-10 0,3 0 373,3-5 0,1-4 1,4-3-1,1-3 371,3-4 0,-7-5 0,-7-10 281,2 0 1,-1 0 0,1 1 1950,-2-1-860,-10 0-1242,4 10 1,-6 2 0,2 13-142,2 4 1,10-5 0,-3 6 0,6-6 70,2-2 0,2-7 0,2-3 1,6-2 301,2-5 1,0-10 0,4-2 0,-4 0-41,-2-2 0,-3 4 0,-8-7 0,1 3-121,0 4 0,-10-4 0,-5 2 0,-7 2-95,-7 3 0,-7 5 0,-16 2 0,-6 5 308,-5 2 1,-2 3-1,-1 9 1,0 5 56,1 8 1,2 12-1,4 4 1,8 0-229,5 1 0,12 7 0,5-3 0,7 3 90,7-3 1,15 3-1,19-10 1,15-3-461,16-1 1,13-6-1,9-5 1,-42-9-1,0-2-432,5-2 1,0 0 0,-1-1 0,-1 0 0,4-1 0,-2 0 0,-3-2 0,-1-2 579,41-9 0,1-15 0,-18-5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0:59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1024 8193,'-15'0'-25,"1"0"0,9-9 0,-2-6 17,4-4 1,3 2 0,0-2 0,3-6 27,4 1 1,-2-10-1,7 0 1,0-2-57,0 0 0,-4 0 0,4-6 0,0 6-80,0 7 0,-7 5 1,4 2 173,1 0 1,-5 10 0,7 7 21,-2 10 1,-3 10-1,-7 11 1,2 6-32,6 2 1,-6 0 0,5 4 0,-2-4-113,2-2 0,-4-3 0,4-8 1,-2-1 433,2-6 1,-2 3-141,9-10 0,-9-9 0,3-12 0,-6-6 42,-2-2 0,0-9 0,0-3 0,0-2-127,0 0 0,2 2 0,3-5 0,3 5-340,-4 3 0,1-6 1,0 8-290,2 3 1,10 11-1,-2 8 243,4 4 0,-4 13 1,-1 5-1,1 6 209,-3 8 0,5-2 1,-10 7-1,0-3 110,3-4 1,-8 4 0,6 1 17,-6 2 1,-2-8 0,0 3 677,0-4-620,0-13 1,-7-12 0,-1-15 42,4-4 0,1-10 1,3 0-1,0 0 44,0-3 1,0 8-1,0-7 1,0 2-188,0 0 1,7 0 0,3 7 0,2 2-74,5 6 0,-5 4 0,3 10 1,2 0 5,2 0 1,-4 10 0,-1 4-1,3 8-302,2 7 1,-4 3 0,-1 6 0,3-4-660,3-2 1,-6 4 0,1-7 972,2-2 0,2 7 0,3-1 0</inkml:trace>
  <inkml:trace contextRef="#ctx0" brushRef="#br0" timeOffset="172">1002 567 8138,'0'-24'-75,"0"-5"0,0 5 0,0-5 0,-2 7 671,-6 7 0,4-2 0,-11 10 0,-2 2 74,-2 3 1,-3 4-1,0 6 1,1 9-305,-1 9 1,0 1 0,0 7-1,3-1-404,4 1 1,-2-5 0,10 5 0,2-2-405,3-6 0,2 6 1,2-3 64,6-3 0,1-9 0,8-5 0,-2-2 223,2-5 0,9-5 0,3-7 0,-2-8 57,-3-4 0,0-5 1,3-3-1,2-2 373,-2 2 0,-3 3 1,-3 2 69,1 1 0,0 9 0,0 4-392,0 6 1,-10 4 0,-5 6-1,-2 6-538,2 5 0,-5 6 1,8 1-1,-3 3 584,1-2 0,9-3 0,-5-2 0</inkml:trace>
  <inkml:trace contextRef="#ctx0" brushRef="#br0" timeOffset="355">1590 240 8091,'-22'22'-6,"1"0"1,6 0 0,1 0 0,-1 2 596,3 5 0,-5 5 0,7 9 0,1 1-468,-1-1 0,3 1 0,4-3 0,-2 0-549,-2 3 1,0-13-1,4 10-1770,-4-7 2196,5-5 0,-8-17 0,10-2 0</inkml:trace>
  <inkml:trace contextRef="#ctx0" brushRef="#br0" timeOffset="624">1372 393 8091,'-12'-44'0,"3"1"-175,-1-1 1,7 10 464,-4 5 1,7 15 0,7 11-62,8 15 0,-3 5 1,3 20-1,2-1-285,2-2 0,3 7 1,-1-5-1,1 5-59,0 3 1,0-8-1,0 1 1,-1-1-33,1-2 1,0-3 0,0-9 0,-1 0 87,1 0 0,0-3 533,0-5 1,0-4 0,-3-12-22,-5-6 0,3 4 0,-7-9 0,2 4-34,5 4 0,2 3 1,3 4-680,0 5 0,2 5 0,3 10 1,2 0-2192,-3 0 2451,-1-1 0,-4 1 0,1 0 0</inkml:trace>
  <inkml:trace contextRef="#ctx0" brushRef="#br0" timeOffset="722">1917 262 8082,'-15'-29'-461,"1"0"0,9 0 461,-2 7 0,-5-9 0,-1-3 0</inkml:trace>
  <inkml:trace contextRef="#ctx0" brushRef="#br0" timeOffset="1639">2135 981 7733,'0'-15'812,"0"1"1,0 7 0,0-8-643,0-2 0,0 5 0,0-3 1,0-4-87,0-7 1,7-1 0,2-9-1,4-3-192,4-2 1,-5-3 0,2 1 0,3-1-184,2 1 1,-4 6 0,-3 3 0,0 5 29,0 10 1,-5 7 0,6 14 339,-4 6 0,-1 13 0,-6 16 0,3 6-42,2 8 0,0-3 0,-7 8 0,0-3-45,0-4 1,3-11 0,2-4-1,2-2 102,-2-6 0,7-4 133,2-7 1,-2-8 0,0-17 0,-2-9 22,-5-8 1,5-4-1,-3 2 1,-2-8 8,-3-4 0,1 5 1,1 2-1,4 0-167,-3 0 0,-3 5 0,0-5 0,3 3-469,2 4 1,8 10-1,-5 5 31,2 3 1,-5 1 0,5 11 0,0 7 257,0 11 0,0 4 1,5 11-1,-5 3 105,-2 2 1,-3-5-1,-7 0 1,0 1 123,0-4 1,0-1 0,0-10 575,0-1 1,0-6 15,0-1 0,0-11-569,0-3 1,0-10 0,0-12 0,0 1-85,0-1 1,0-2 0,3-3-1,4-2-81,8 2 1,-3-4 0,2 2 0,6 2-377,6 3 1,-9 2 0,5 3 0,-3 4 345,1 8 0,1 5 0,1 4 0,0 5 59,0 8 0,-8 14 0,-2 5 1,-2 2-296,-5 0 0,0 1 1,0 4-1,2-2-668,-2-3 0,-3-9 0,-2 2-371,0-5 1,2-15 1305,6-9 0,-6-9 0,5-15 0,-4-3-9,-3-2 0,7-10 0,0 5 0,-2-2 17,-2 0 1,4-1 0,3-6-1,-1-1 156,1 1 0,7 6 1,-3 4-1,6 1 328,1 6 1,1 4-1,0 7 85,0 8 1,0 9 0,-1 11 0,1 11-78,0 7 0,0 5 0,-3 8 0,-2 0-308,-2-1 1,-1 1 0,8-3 0,0-2-585,-1-3 1,-6-7 0,-3 5 0,0-3 391,0-4 0,-7-3 0,5-2 0</inkml:trace>
  <inkml:trace contextRef="#ctx0" brushRef="#br0" timeOffset="1772">3419 23 8057,'-21'0'-1079,"8"-3"1079,6-4 0,-5 5 0,0-8 0</inkml:trace>
  <inkml:trace contextRef="#ctx0" brushRef="#br0" timeOffset="2274">3702 371 7968,'10'-22'-83,"-5"5"1,9 0 0,1-2 509,-3 2 0,15 0 1,-6-2-1,6 2-82,5 2 0,-6 11 1,8-4-1,0 6-81,0 2 1,-8 0 0,3 2-1,-4 6-54,-4 6 1,-8 13-1,-4 4 1,-2 1-1,1-1 1,-3 8 0,-10-3 0,-5 3-62,-2-3 0,-3 5 0,-9-4 1,-2 4-216,-3 2 0,0 1 1,4-3-1,-1-2-325,-3-3 1,0-2 0,9 2-322,6-7 0,7-7 235,14-8 1,7-6 0,13-16 0,4-9 96,3-9 1,3 2 0,6-5 0,1 4 53,-1 4 1,-7-4 0,-2-1 0,-5-3 325,-9 2 0,2 3 0,-10 2 0</inkml:trace>
  <inkml:trace contextRef="#ctx0" brushRef="#br0" timeOffset="2406">4007 545 7968,'-21'-2'78,"-1"-5"0,0 4 1,3-6-1,2 1 1872,2 1-1499,10 0 1,-2 7-1,17 0-363,12 0 0,-1 0 1,11 0-1,-1 0-217,6 0 1,1 0 0,1 0-1,-3 0-1598,3 0 1727,2 0 0,3 0 0,-1 0 0</inkml:trace>
  <inkml:trace contextRef="#ctx0" brushRef="#br0" timeOffset="2774">4421 741 7832,'0'22'-346,"0"0"1,0-8-1,2-2 639,6-2 1,4-3-1,10-7 1,-1 0 627,1 0 0,0-7 0,2-3 0,3-2-654,2-5 1,2-9 0,-4-3 0,2 0-83,-2-3 1,-6 8-1,-4-7 1,-5 2-195,-2 0 1,-3-8-1,-7 6 1,0-1-295,0 1 1,-9 2 0,-6 7 0,-4 3 392,-3 4 1,-7 6 0,-3 11 0,1 5 259,0 8 1,-6 7-1,8 4 1,5 6-103,7 1 1,0 1-1,10 5 1,2-3-139,3 3 1,11-5 0,8-3 0,10-4-511,9-8 1,15-9-1,7 2 1,5-2-673,2-5 0,8-20 1,2-9 1071,2-7 0,3-6 0,7-6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0:58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0 8057,'-8'32'-97,"1"4"1,2 7-13,3 8 1,2 7 0,0 17 0,0 10 464,0 7 0,0-40 1,0 0-1,0 47 0,0-48 1,0 0-409,0 0 1,0-1-1,0 47 1,0-5 0,0-19-725,0-18 1,0-11 96,0-8 679,0-14 0,10-22 0,2-12 0</inkml:trace>
  <inkml:trace contextRef="#ctx0" brushRef="#br0" timeOffset="367">5 675 8239,'-5'-22'297,"5"1"1,0 8-1,20 4 1,6 2-311,6-1 0,4-1 0,8 4 0,-1-3-83,1 4 1,7 1 0,-1 6-1,-1 4-68,-3 7 1,-10 6 0,0 4-1,-2 3 42,-7 2 0,2 9 0,-17-4 0,0 3 280,-5-1 1,-4 5 0,-3 5 0,0-7 180,0-5 0,0 2 1,0-7-1,0-3 24,0-1 1,2-6-1,5-4-84,8-8 1,7-5 0,4-7 0,6-7-1,2-10 1,-5-7 0,7 0-1,0-7-155,-2-5 1,-2 0 0,-13 2 0,-5 3-111,-6-3 1,1 8 0,-1 2-1,-6 4-233,-7 4 0,-9 9 0,-13 4 0,-4 6-256,-3 2 0,5 0 0,-5 2 0,2 6-1877,6 6 2352,11 5 0,-14 3 0,5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0:57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44 252 8084,'-14'20'295,"2"-3"0,2-3 114,5 3 0,3 10 0,2 4 0,0 1-366,0-1 1,7 8 0,3-5 0,2 2-623,5 0 1,2-9 0,3 0 0,0-10 578,-1-10 0,11-5 0,2-2 0</inkml:trace>
  <inkml:trace contextRef="#ctx0" brushRef="#br0" timeOffset="99">153 187 8084,'-22'-31'-10,"1"4"0,-1-7 0,3 3-179,4 4 0,-2 10-1143,10 3 1332,0 9 0,16 5 0,3 12 0</inkml:trace>
  <inkml:trace contextRef="#ctx0" brushRef="#br0" timeOffset="367">523 252 8084,'15'-21'964,"-1"-1"1,-9 7-677,3 1 0,-16 9 1,-4 0-175,0 10 1,-5 7 0,10 10 0,2 2-50,3 5 1,2-2 0,0 9-1,0 3-73,0 2 1,0-5-1,2-2 1,3 0 231,2 0 0,10-5 0,-5 5 446,0-3 1,5-2-343,-10-7 0,-9-10 0,-12-5 0,-8-4-683,-7-3 0,2 0 1,-7 0-1,3 0 355,4 0 0,-7-10 0,0-2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0:56.5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349 966 8143,'0'-14'223,"0"-1"572,0-2 1,-2 8 0,-5 1-315,-8 6 1,-4 2-1,-3 2 1,0 6-59,0 6 0,-7 8 0,-2 7 1,0 7-279,-1 5 1,-4 3 0,9-3 0,5-2-519,5-3 0,13-2 1,-4 2-49,6-7 0,12-7 0,4-7 0,8-8 108,7-5 0,-5-4 1,8-5-1,-3-5 320,0-1 0,0-4 0,-8 8 0,1-1 222,0 0 1,0 3-1,0 10-15,-1 4 1,-6 7 0,-3 15-1,0 10 75,0 10 1,-7-1-1,2 12 1,-4 6-179,-3 4 1,-3 12 0,-2-4-1,-4-3-258,-3-10 0,-3-2 0,-7-15 0,1-7 91,-1-9 0,0-10 0,0-8 134,0-7 1,1-16 0,1-11 0,3-9 66,3-5 1,2-2 0,-3-7 0,8-3-432,5-5 1,2 5 0,0-7-1,0 2-727,0 0 0,9 0 0,8 10 0,7 2 1013,5 3 0,10 9 0,-5-4 0</inkml:trace>
  <inkml:trace contextRef="#ctx0" brushRef="#br0" timeOffset="309">828 1097 7900,'0'-22'149,"-7"8"0,-3 2 0,-2 2 345,-5 5 1,-2 3 0,-3 2-1,1 2-171,-1 5 0,0 5 1,0 10-1,3 2-112,4 5 1,-2 3 0,8 7 0,-1-3-52,0 3 0,3-1 0,7 1-47,0-3 0,10-9 1,4 0 97,6-11 0,4-6 1,2-15-1,4-7 130,-4-10 0,-2-11 0,-4 1 1,-3-2-237,-3-4 1,-9 4 0,2 0-1,-4 0-355,-3 0 0,0 7 0,0-2 0,0 5-475,0 2 0,0 1 0,0-1 1,0 0-2625,0 0 3349,0 10 0,0-7 0,0 7 0</inkml:trace>
  <inkml:trace contextRef="#ctx0" brushRef="#br0" timeOffset="594">981 1032 8402,'0'-22'1409,"-3"10"0,-4 5 0,-7 4-909,-6 3 1,-1 10 0,-1 4 0,2 8-426,6 7 1,-5-2 0,6 9 0,1 0-257,5-2 0,5 5 0,2-10 1,0-2-546,0-3 0,12-2 1,7-3 324,8-5 1,2-4-1,-7-10 1,-1 0 525,1 0 1,-3-2-1,-2-3 1,-2-2 504,2 2 0,-5 2 1,2 3-294,3 0 1,-5 0 0,3 3-672,2 4 1,-5-5 0,3 8-1291,1 0 1,-3-8 1623,1 5 0,1-4 0,6-3 0</inkml:trace>
  <inkml:trace contextRef="#ctx0" brushRef="#br0" timeOffset="931">1242 1402 10035,'10'-22'364,"2"0"0,10 1 0,0-4-176,-1-4 1,3 3 0,3-11 0,5-4-225,1-7 1,-6-1-1,2-9 1,-5-2-225,-2-3 0,-10-10 0,-5-2 0,-4-2-134,-3-5 0,-10 4 0,-4-2 0,-8 1 206,-7 1 0,5 3 0,-8 12 0,3 8 297,0 11 1,0 13 0,7 21 227,1 17 0,1 20 0,3 31 0,3 14-142,-3 11 0,-3 13 0,10-44 0,1 1 0,1 2 0,2 1-90,2 2 1,0 0 0,-1-1-1,1 0 1,0-6 0,0-1-1,2 45-89,7-6 0,14-14 1,15-7-1,5-10-224,7-5 1,12-14-1,0-15 1,2-9-529,-2-6 736,5-1 0,-17-8 0,7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21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545 240 8191,'0'-36'-930,"0"2"1,0 2 1479,0 6 0,-10 2 0,-4 4 0,-5 6-77,-3 6 0,-10 6 0,-4 7 1,-5 7-76,-3 10 0,1 14 1,-1 0-1,1 8-95,-1 7 0,8 4 0,2 13 0,3 2-168,4 3 0,12-1 0,8-4 1,5 2-263,2 3 0,9 7 0,8-10 0,10-10-266,9-14 1,8-14-1,4-18 1,5-9 441,3-10 1,-8-19-1,3-17 1,-2-10 216,1-4 1,-6-11-1,2-6 1,-10-1-176,-4-2 0,-3 0 1,-10-7-1,-2 4-407,-2 3 0,-13 5 1,-2 12-1,-12 7 316,-7 5 0,-23-7 0,-4-3 0</inkml:trace>
  <inkml:trace contextRef="#ctx0" brushRef="#br0" timeOffset="179">218 545 8191,'10'31'0,"2"3"33,0 0 0,15 7 0,-3-5 1,8 6 572,6 1 0,3 1 1,3-1-1,-3 1-147,-5-1 0,6-6 0,-9-3 0,1-3-669,-5-4 1,-4 4-1,-4-2-1444,1-2 1654,-10-13 0,8 6 0,-8-8 0</inkml:trace>
  <inkml:trace contextRef="#ctx0" brushRef="#br0" timeOffset="383">1177 1024 9004,'14'0'2280,"1"0"-2039,2 0 1,2 0-1,3 0 1,2 0-834,5 0 0,-2 0 0,11 0 0,6 0 592,4 0 0,13-10 0,-6-2 0</inkml:trace>
  <inkml:trace contextRef="#ctx0" brushRef="#br0" timeOffset="483">1721 784 8180,'-44'-7'31,"1"-3"1,-1 1-30,1-1 0,-1 3 0,1 4 1,2-1 27,4-4 0,-1 1-30,9 7 0,-10 0 0,5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0:54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934 175 8105,'-21'-34'0,"-1"5"26,0 5 1,-7 2 0,-2 0 0,-3 3 339,-5 5 1,-2 4-1,-3 12 1,-2 6-150,-5 6 1,5 13 0,-4 4 0,6 1 17,8-1 0,0 8 0,14-3 1,10 3-196,7-3 0,5 5 1,5-7-1,7 2-37,10 1 1,16-11 0,3 3 0,8-2 180,-1 2 0,-4-2 0,-6 9 0,-4 3 162,-2 2 0,-13 2 0,-12 3 0,-4 3 127,-3 1 0,-20 9 1,-9-6-1,-12 0-53,-10 0 1,-4-2 0,-11-10-1,1-5-166,0-6 0,2-16 1,5-7-1,7-4-735,5-3 1,15-3 0,6-4 0,11-7-569,4-6 1,5-9-1,13 0 1,9 0 29,9-2 1,8 6-1,10-6 1,2 2 1018,4 0 0,-4-10 0,8 5 0</inkml:trace>
  <inkml:trace contextRef="#ctx0" brushRef="#br0" timeOffset="215">738 850 8105,'34'0'8,"-5"3"1,-12 1 400,-2 4 0,-3 9 0,2-3 68,-6 6 0,-6 1 0,-2 3 1,-2 3-36,-6 2 1,6 3-1,-5-6-125,4 3 0,15-2 0,8-13 0,9-6 20,5-6 1,4-14 0,11-7 0,2-10-54,-3-5 0,-5 0 0,-6-5 0,-11 5-55,-9 3 0,-7-6 1,-10 8-1,-2 3-357,-6 2 1,-13 12 0,-13 2 0,-3 3-698,1-1 1,9 1 0,-2 7-1,5 0-1437,2 0 1,1 10 2261,-1 4 0,10 6 0,2 1 0</inkml:trace>
  <inkml:trace contextRef="#ctx0" brushRef="#br0" timeOffset="581">2132 66 8478,'-10'-12'664,"8"12"0,-5 15 1,4 6-102,3 8 0,0 15 0,0 14 1,0 5-157,0 2 0,0 13 0,0 6 1,0 11-558,0 4 1,3-7-1,2 0 1,2-12-1644,-2-15 1,-1-14 927,4-22 1,-6-12 0,5-24 0,-4-10 864,-3-10 0,0-7 0,-10-9 0,-2-1 0</inkml:trace>
  <inkml:trace contextRef="#ctx0" brushRef="#br0" timeOffset="1181">1805 545 8087,'-21'-2'8,"-1"-5"1,0 4 326,0-4 0,13 5 1,9 2-1,12 2-26,7 5 1,13-2 0,4 7 0,7-2-264,8-5 1,-2-3-1,6-2 1,1-2-89,0-6 1,-6-4-1,6-9 1,-5-1 54,-10 0 0,0-7 0,-12 0 0,-2 0-31,-3-3 1,-5 15-1,-4-4 394,-8 1 0,-5 13 1,-4 10-259,-5 16 1,2 5 0,-7 12 0,2 3-179,5 2 1,3 3 0,2-1 0,0 1-37,0-1 0,0 3 0,0 5 0,0 5-203,0 0 1,0-3 0,0-10 0,0-2-131,0-4 785,0-6 0,0-21 0,0-10-125,0-12 0,0-17 0,0-8 0,2-4-145,6-2 0,1-1 0,8 1 0,-2-1-44,2 1 0,2 9 0,3 5 0,0 4-230,-1 4 0,1 9 0,0 4 0,0 6 60,-1 2 1,1 12 0,-2 10 0,-3 12 70,-3 7 1,-7 10 0,5-1 0,1-1 34,-1-3 1,-5-5-1,7-2 1,1-6 9,-3-1 1,7-3-1,-4-10 1,4-4 21,3-8 1,2-4 0,3-6 0,2-4 241,-3-8 1,6-11 0,-1-6-1,1-2-103,-1-4 0,-2 4 1,-7-3-1,-3-1-5,-4-3 1,-5 4-1,-10 3 1,0 3-170,0 4 0,-10-2 0,-5 5 0,-6 5-179,-8-1 0,2 11 0,-7 2 1,0 4 382,0 3 1,8 12 0,-3 8 0,5 9 145,2 4 0,2 4 0,6 6 0,7 1-149,4-1 1,3 1 0,3 0 0,4-3-534,7-5 0,18 3 1,9-10-1,12-5-2151,10-7 2508,-2 2 0,23-16 0,-6 6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1:56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10064,'2'29'406,"5"0"0,3 10 1,7-3-1,-2 8-325,2 7 0,-5 4 1,2 8-1,1-2-386,-3-3 0,5 0 1,-10 5-1,-2-5-927,-3-7 1232,8-6 0,-8-1 0,8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1:57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126 250 8295,'3'-63'0,"1"7"0,9 13 94,6 11 0,0 8 0,18 5 0,4 7 114,7 12 0,8 12 0,9 17 0,0 7 139,1 5 1,-1 10 0,0 0-1,1 0 173,-1 2 0,0-5 0,-2 8 1,-5-3-198,-7-5 1,-10 8 0,-12 2 0,-14 5-71,-10 2 1,-17 3 0,-13 2 0,-16 3-139,-14-3 0,-11-9 1,-4-6-1,-5-2-226,-2-4 0,4-13 0,-4-7 0,2-7-180,4-8 1,4-4-1,4-10 1,2-2-234,3-6 1,10-4-1,-1-12 1,13-2-394,14-3 0,3-1 0,12 9 0,4-1 917,8 0 0,17 0 0,12 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1:57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44 8409,'-22'0'87,"0"0"234,0 0 1,1 2 0,1 8 0,3 10 84,3 6 0,2 13 0,-3-3 1,8 5-196,5 3 1,2-3-1,0-2 1,2-5 96,5-3 1,5-9 0,10-10-1,0-2 97,0-6 0,7-4 1,0-9-1,-3-13-102,-1-12 1,-6 0-1,-5-2 1,-4 0-146,0 2 1,-8-5 0,5 8 0,-4-1-99,-3 1 1,-10 2 0,-4 7 0,-6 2-392,-1 6 0,-4-3 0,-1 10-1849,-3 2 1,0 3 2179,7 2 0,0 0 0,0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1:57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8884,'22'0'1227,"-8"3"0,1 4-919,2 8 0,-5-3 0,0 2 0,0 1-401,0-3 0,0 7 0,5-7 0,-5 3-422,-2-1 0,4-6 515,-6 6 0,9 1 0,-5 6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1:57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41 119 8268,'0'-22'-221,"-7"0"0,-3 1 1538,-2-1 0,7 7-1958,-2 1 0,7 11-1711,7 3 2352,5 0 0,10 20 0,0-8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1:58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44 8263,'7'24'0,"1"3"-118,-4 2 1,-1 0 0,-3-7-1,2 0 878,6-1 1,-6 1-1,5 0 206,-4 0 1,-13-3-595,-5-4 0,3-6 0,0-11 0,3-5-324,4-8 0,-5-4 1,3-3-1,2 0-114,3 0 1,2 1 0,0-4 0,0-1-122,0-3 0,0 0 0,2 9 0,5 3-127,8 3 1,4 7 0,3-5 0,0 2 41,-1 5 1,4 3 0,1 4-1,6 3-344,2 2 0,-5 10 0,4-2 0,1 2 86,0-3 1,-7 3 0,2-10 529,-5-2 0,7 7 0,3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1:58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458 197 8174,'-3'-22'-23,"-2"0"0,-4 1 258,-3-1 1,-3 0 0,-7 0 0,1 0 647,-1 1 1,7 9 0,1 4-419,-3 6 1,0 4-1,2 6-372,8 6 0,5 17 0,2 11 0,2 8-219,5 6 1,3 0 0,7 4 0,-2-2 15,1 3 0,4 4 1,2 5-1,-1 5 24,1 3 1,0-6-1,-3 6 1,-2-1 84,-2 1 1,-10-1-1,2 3 1,-7-8 89,-7-4 0,-13-10 1,-11-2-1,-3-3-87,-5-4 1,-4-16 0,-6-11 0,-2-12-7,3-8 1,4-11-1,6-8 1,4-10 120,2-9 0,13-13 0,12-4 0,4 0-269,3 0 0,5-5 0,7 7 1,13 2-70,6 3 0,5 5 1,8 3-1,2 6 33,5 8 1,-3-3 0,10 15-1,3 0-237,1 5 0,6 4 1,2 3 424,3 0 0,9 10 0,-4 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1:58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34 8035,'-19'-9'-124,"4"-6"316,-4 5 1,16 13-1,-4 19 1,5 14-12,2 12 0,9 8 0,3 7 0,3-3 73,-1-2 0,1 8 1,4 6-1,-2-1-293,-2-4 0,-3-1 0,2-1 0,-4-2-774,0-5 0,-8-5 0,5-12 48,-4-4 1,-6-16 764,-4-13 0,-5-16 0,-10-4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1:59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42 283 7672,'-22'0'56,"10"0"1,5 0 0,14 3 0,8 2 13,4 2 1,10 0-1,0-7 1,-2-2 15,-3-5 0,5-3 0,0-7 0,-2 2-121,-3-2 1,-5-2-1,-2-3 1,-2-2 45,1-5 0,-3 5 1,-1-5 109,-3 5 0,-1 2-414,-8 0 0,2 10 196,5 5 1,-2 4 0,7 6 0,0 4 148,0 8 1,-4 6-1,6 6 1,3 4 168,2 3 0,-4-5 0,-3 8 0,0 1-54,0 3 1,-4 3 0,4 0-1,-3-1-75,-4 1 1,-2-1-1,-3-2 1,0-4 47,0-8 1,0 2 0,0-2-166,0-2 1,-10-13 4,-5-6 1,3-16-1,0-6 1,3-6 1,4-1 0,2-8 0,6-3 1,2 1-2,2-1 1,10 3 0,-5 7-1,2 1 56,1-1 0,-1 7 0,8 3 0,0 3 49,0 4 1,-1 2 0,1 6-1,2 4 36,5 7 0,-4 13 0,4 5 0,-5 1-325,-2 6 1,-1-5 0,1 0-1,0-3-202,0-4 0,-8-3 0,1-4 0,2-6-123,2-7 0,-4-4 0,-1-6 333,3-4 0,-5 2 1,0-9-1,-2-3 365,-5-3 1,0 6-1,-1-1 1,4-2 299,-3-2 1,-3-3-1,-2 1 1,2-1 45,6 0 0,-6 0 0,5 0 0,-4 1-186,-3-1 0,-7 0 1,-3 0-1,0 1-16,0-1 1,-6 7-1,1 3 1,-4 2-59,-3 6 1,7 1 0,1 8-1,-3 7-113,-2 10 0,-1 12 0,3-3 0,5 3-98,3 5 1,1 9-1,8 3 1,0-3-177,0-2 0,5-2 1,10-1-1,14-1 131,9-6 0,16-5 0,1-9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23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478 0 8156,'-14'0'0,"-1"2"-19,-2 6 0,0-3 0,1 9 0,1 3 138,-2 2 1,-2 13-1,-3 4 1,0 10 184,0 12 0,1 12 1,-4 25-1,12-44 0,0 2-149,-2 3 1,1 1-1,-2 8 1,0 1-1,3 7 1,0 2-1,-3 3 1,0 1-151,-1 4 1,0 1 0,7-4 0,1 0 0,-1-5 0,1 0-1,2-8 1,2-1 22,1-6 0,3-2 0,0-2 0,2 0 0,1-4 0,3 0 0,9 42-135,6-14 0,9-12 0,2-8 1,1-4-184,-1-3 1,1-10 0,-6-9 0,3-2-306,-2-6 0,-3-9 1,-2-5 594,0-2 0,-3-3 0,-4-7 0,-6 0 0</inkml:trace>
  <inkml:trace contextRef="#ctx0" brushRef="#br0" timeOffset="283">718 719 11591,'22'0'-426,"-3"2"1,0 3-562,3 2 1,-12 3 986,12-3 0,4-4 0,8 6 0</inkml:trace>
  <inkml:trace contextRef="#ctx0" brushRef="#br0" timeOffset="500">1349 261 9510,'0'22'316,"0"2"1,0 3 0,0 4-346,0 3 0,0 3 0,0 4 0,0-3-243,0-1 0,0-1 0,0 5 0,0-2 272,0-3 0,0 0 0,0 8 0</inkml:trace>
  <inkml:trace contextRef="#ctx0" brushRef="#br0" timeOffset="1665">718 697 7716,'-12'0'1936,"0"0"-988,4 0-538,6 0 0,-5 0-203,14 0 1,-2 0-137,9 0 0,1 0 0,7 0-36,-1 0 0,1 2 1,0 3-161,0 2 0,0 1 26,-1-8 1,-1 2 196,-6 5 1,-7-4 9,-14 4 0,-5-5 0,-10-2 0,1 3 62,-1 4 0,-7-4 0,0 4 0,0-5-91,-3-2 0,8 0 1,-5 0-1,5 0-253,2 0 1,0 7-1,0 1-2120,1-3-290,9-3 2584,2-2 0,10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1:59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44 8130,'-34'-9'15,"0"6"0,7-6 1,-4 1 637,-3 1 1,7 0 0,-4 7 0,2 2 350,0 6 1,-3 4-1,6 9 1,-3 1-888,2 0 0,10 0 0,5 0 0,2-1-468,6 1 0,1 0 191,3 0 0,10-10 1,7-5-1,7-5-432,5-2 0,2-2 1,-4-3-1,2-5 310,-2-2 1,-3 8 0,-2-6 0,-1 3 443,1-1 0,-7 1 0,-1 7 37,3 0 0,3 0 0,1 0-420,1 0 1,-7 7-1,-1 1 1,1-1 220,-3 3 0,7-8 0,-7 8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00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88 533 8130,'-10'-58'-20,"-4"0"0,-6-3 115,-2-2 1,10-7-1,5 5 1,5 9 510,2 8-346,0 14 1,7 14 0,3 23 0,2 14-20,5 9 1,-5 16 0,2-1 0,1 10-46,-3 4 1,7-4-1,-7 7 1,3 3-80,-1 1 1,-2-3 0,5-1 0,-2 2-195,2 3 0,0 0 0,0-5 0,-3-5-170,3 0 1,0-9-1,0 2 1,-3-10 149,3-4 0,3-13 251,2-12 1,-3-14-1,-5-10 1,-6-7 253,-6-5 0,-4-3 0,-3 6 1,-5-3 1,-2 2 1,0 3 0,-5 2 0,3 0-279,-3 1 1,-3 1-1,-2 3 1,1 5-61,-1 3 1,0-6-1,0 8-1145,1 2 0,1 5-2513,6 7 3586,4 5 0,20 20 0,2 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00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88 8130,'-3'-19'885,"-4"4"0,2-2-556,-9 10 0,6 0 1,-6 9-3,-3 5 1,5 13-1,0 11 1,2 1-12,5-1 0,3 8 1,2-3-1,0 5-235,0 3 1,0-8-1,2-2 0,5-3 11,8-4 0,4-3 0,3-4 0,2-6-38,5-7 1,-4-7 0,4-7-1,-5-7 56,-2-6 0,-3-4 1,-2-3-1,-5-4-227,-2-3 0,-3 0 0,-7-2 0,-3 5-461,-4-1 1,2 8 0,-9-8-278,-3 1 1,0 7 0,0-3-1,5 8-1506,2 4 2361,3 10 0,-3-14 0,-2 7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01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0 249 10378,'3'22'0,"2"2"386,2 5 0,10-4 0,-3 6 0,6-2-52,1 0 1,4 0 0,1-5-1,3 0-107,-2-2 1,-3 2 0,-2-14 0,0 0 6,-1-1 0,1-4 0,0-14 0,-3-11-40,-4-6 0,-5-6 1,-10 3-1,0-7-620,0-5 0,0 4 0,0 1 0,-3 0-211,-4 2 0,2-7 0,-7 7 1,2-2-393,5-1 0,3 11 1,2-3-1,0 5 278,0 2 0,0 12 744,0 10 0,0 17 0,0 14 93,0 3 0,0-5 0,0 8 1,0 1 191,0 4 0,2 1 0,3-2 0,5-4 163,2-8 1,-5 2-1,8-2 62,2-2 1,2-10 0,3-5-210,0-3 1,-1-11 0,1-13-1,-2-4-84,-6-3 0,3 1 0,-10-1 0,1 0 35,1 0 1,-6 0-1,4 1 1,-5-1-167,-2 0 0,0 0 1,-2 1-1,-5-1-159,-8 0 1,3 3-1,-3 4 1,-1 8 118,-4 4 1,-2 3 0,1 5 0,-1 7 341,0 10 1,8 17 0,-1 2-1,1 7 103,1 1 0,4 6 0,9 1 1,5 0-327,9-5 1,10-5-1,22-5 1,5-5-980,7-7 1,17-17 0,10-14 0,9-20-1599,-44 3 1,-1-3 2142,2-3 1,0-3 0,4-9-1,-1-2 1,0 1 0,1-1-1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02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434 81 8179,'-14'-22'206,"-1"0"1,1 10 0,-8 2-1,0 3 441,0 0 1,-7 9 0,-2 13 0,-3 7-67,-5 7 0,0 5 0,1 9 0,6 1-529,8-1 0,0-2 0,14-2 0,0-5-381,1-3 0,4-9 0,15-10 0,9-2-204,8-5 0,11-13 0,-4-6 1,2-5-69,1-3 0,-8-2 0,5-3 0,-3-2 525,-4 2 0,-3 3 0,-2 5 654,0 4 1,-1-2 253,1 10 0,-10 12 1,-2 14-475,0 8 0,-8 2 0,8-7 0,-3 0-970,0-1 1,3 1 0,-3-3 611,8-4 0,4-5 0,3-10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02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8179,'0'22'63,"0"7"0,0 3 1,0 2 370,0 4 0,0 11 0,3 4 0,2 3-17,2 4 1,2 3 0,-4 0-1,5-3-277,2-2 1,-5 1-1,5 3 1,1-3-439,-1-9 0,-8-6 1,4-8-1,-6-7-2109,-2-5 2407,0-12 0,10-12 0,2-12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02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8208,'0'22'219,"0"0"1,0 9 0,3 6 0,1 9 231,4 12 1,6 0 0,-4 17-1,2-3-150,5 1 1,2 9-1,3-4 1,-3-1-465,-4-4 1,4-8 0,-4-4-1,2-3-524,-3 2 1,6-14-1,-8-5 1,0-7 686,-5-7 0,5-3 0,0-2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02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109 218 8179,'0'-14'0,"-2"-1"203,-5-2 1,2 8 0,-7 4 0,0 12 321,0 15 1,0 2 0,-5 12 0,5 5-58,2 8 1,3-3 0,7 2-1,0-7-246,0-4 0,2-8 0,5 2 0,8-4 96,4-8 0,3-12 0,0 1 0,-1-8-96,1-8 0,0-6 0,0-13 0,-3-4-256,-4-3 1,-3-2 0,-7-6 0,2 4-36,-2 1 1,-3 1-1,-2-5 1,-2 2-609,-6 3 1,4 2-1,-8-2 1,2 7-2094,5 5 0,-5 2 2770,3 0 0,0 0 0,7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03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1 196 8179,'0'22'150,"0"0"0,0 0 0,2 2 1,3 2 242,2 3 0,1 0 0,-6-7 1,3 0-118,2 0 1,8 0-1,-6-3 1,1-2-20,0-3 0,4-6 1,-4 4-87,2-3 1,3-1 0,4-11 0,-2-4-28,-3-8 1,-6-4 0,4-3 0,-3-2-35,-4-5 1,5 2 0,-3-6 0,-2-1-15,-3 0 0,-2 7 0,0-4 0,0 2-248,0 0 1,3 0-350,4 7 0,-2 12 457,9 10 0,-6 17 0,6 15 1,1 1 252,-3 6 0,7-5 0,-2 2 0,7 1 12,5-3 0,3-3 1,-6-12-1,3-2 51,-2-2 0,-3-10 1,-2 2-1,0-7 47,0-7 0,-3-8 0,-4-12 1,-6-2-205,1 3 0,-8-6 0,6 1 0,-6-1-460,-2 1 0,-2 0 1,-3 4-1,-3-2-215,4 2 1,1 3-1,3 2 1,0 1-3629,0-1 4188,0 10 0,10-8 0,2 8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03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132 109 8156,'0'-22'335,"0"1"1,0-1 414,0 0 0,-3 10 0,-4 5-380,-8 4 0,-2 6 0,0 4 0,5 8-178,3 4 0,-1 5 0,5 5 0,-2 7-54,2 6 1,5-6 0,7-2 0,8 0 51,4-1 0,-4-6 1,-1 2-1,3-5-136,3-2 0,-1 0 0,-2 0 189,-3-1 0,-9 1-333,2 0 0,-7-3 1,-7-4-1,-7-8-636,-6-4 1,-1-3-1,-1 0 1,0 0-3081,0 0 3806,0 0 0,1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25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1089 697 9086,'7'-14'300,"1"-1"1,1 10-1,-4-4-116,2-1 1,10 5-1,-2-7 1,4 0-219,3 0 0,0 5 1,0-5-1,-1 2-28,1 5 1,0 3-1,0 2 1,-1 0-83,1 0 1,-7 2 0,-3 5 0,-2 8 97,-6 4 0,-1 3 0,-3 0 0,0 0 30,0-1 0,-10 1 1,-4 0-1,-6 0-59,-2-1 0,1-1 1,1-3-723,6-3 623,-6 1 0,28 4 0,-1-4 158,10-8 1,5-2 0,2 0 0,0 4 199,-2 3 1,4-4-1,-13 6 1,1 1 181,1-3 1,-11 7 0,4-4 0,-8 4 410,-8 3 0,1-8 0,-12-2 0,-5-2-542,-1-5 0,-6-3 0,0-2 0,-1 0-686,1 0 1,2-2 0,7-5-1,0-5-1413,0-1 1864,0-6 0,1-3 0,-1-12 0</inkml:trace>
  <inkml:trace contextRef="#ctx0" brushRef="#br0" timeOffset="1766">305 2069 8271,'-22'7'0,"1"1"100,-1-3 1,0-1-1,0 1 1,-2 5 305,-5 2 0,5 3 0,-5 6 1,5 4-202,2 4 0,7 4 0,3 11 0,3 0-175,4-1 1,2-2-1,3-2 1,3-5 20,4-3 0,5-2 1,10-9-1,0-6 197,-1-7 0,8-4 0,1-6 1,-1-4 136,2-7 1,-7-6 0,5-4 0,-5-2-16,-2-4 0,-7-6 1,-3 5-1,-2-1-197,-6 1 1,-1-5 0,-3 4 0,-3 1-506,-4-1 1,2 3 0,-7 7-1,2 1-1305,6-1 1,-6 0-1,3 0 1637,2 0 0,2 1 0,3-1 0</inkml:trace>
  <inkml:trace contextRef="#ctx0" brushRef="#br0" timeOffset="2475">2265 0 8534,'29'8'-4,"0"4"0,0 5 382,3 7 1,2 22-1,7 10 1,-3 19-41,-19-30 0,-1 4 0,-1 10 1,0 3-1,1 4 0,0 1 0,-3 4 1,-1 1-76,-1 5 1,-2 1 0,-4-1 0,-2 0 0,-1 8 0,-3 0-1,-3 2 1,-3 0-330,-4 2 1,-4 1-1,-3 5 1,-4-1 0,-6-3-1,-4-1 1,-3 0 0,-2-1 85,-1 0 1,-3-1 0,-3-2 0,-3-3 0,-1-3-1,-2-2 1,2-9 0,0-3-223,1-7 1,0-4 0,3-5 0,0-3-1,0-5 1,1-2 0,3-2 0,-1-1-311,1-2 1,1-2 511,-26 17 0,-5-13 0,10-11 0,5 1 0,5 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09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0 131 7721,'0'-22'0,"0"1"-781,0-1 1,0 7 780,0 1 0,0-1 0,0-6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31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349 196 7708,'-14'7'283,"-1"1"0,8 1 1,-5-1-1,0 6-152,-1 6 1,6 11 0,-7 5 0,-1 5-182,3 3 0,-7 0 0,7-1 1,-3 1-766,1-1 1,1-2 814,-1-4 0,-5 4 0,6-7 0</inkml:trace>
  <inkml:trace contextRef="#ctx0" brushRef="#br0" timeOffset="169">22 305 8270,'22'0'0,"0"0"0,0 0 272,-1 0 1,1 0 0,2 0 0,3 0-275,2 0 0,7 0 0,-4 0 1,-1 0-750,1 0 0,4 0 751,-7 0 0,10-10 0,-5-2 0</inkml:trace>
  <inkml:trace contextRef="#ctx0" brushRef="#br0" timeOffset="403">501 44 8269,'-14'22'0,"2"2"170,2 5 0,0-3 0,3 11 1,-5 1 290,0 4 1,-7 1 0,7 3-1,-3 2-238,1 3 1,1 0 0,-1-7 0,4-1-327,1 1 1,6-10 0,-4-5-1658,4-5 1760,3-2 0,0-10 0,0-3 0</inkml:trace>
  <inkml:trace contextRef="#ctx0" brushRef="#br0" timeOffset="636">131 131 8270,'0'22'147,"0"-1"264,0 1 0,8 0 1,1 2-1,3 3-146,5 2 1,3 0 0,4-7 0,2 2-109,3 5 0,3-5 0,-5 3 0,2-8-397,-3-4 1,-2-11 0,-2 6 0,0-3 239,0 1 0,-1-1 0,1-7 0</inkml:trace>
  <inkml:trace contextRef="#ctx0" brushRef="#br0" timeOffset="870">284 0 8270,'14'22'118,"1"0"1,-8 2 0,5 3 0,0 4 398,0 3 1,3 2 0,7 8 0,-1-1-66,1 1 1,-7-1 0,-1 1 0,3 0-400,2-1 1,3-7 0,0 1 0,0-1-499,0-2 1,-3 5 0,-2-10-2309,-3-3 2753,-9-2 0,5-12 0,-10-2 0</inkml:trace>
  <inkml:trace contextRef="#ctx0" brushRef="#br0" timeOffset="1103">1 523 8180,'14'0'363,"1"0"1,2-3 0,9-1-1,6-4 148,2 3 0,9 1 1,13-1-1,4-5-406,8-2 1,2-2 0,-2-8-1,0 0-479,-3 0 0,3-7 1,-17 0 373,-3 2 0,-12 3 0,-4 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29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480 131 8071,'-10'22'0,"-5"-2"100,-4-6 1,5 13 0,-1-3 0,-2 7 216,-2 8 0,-1-5 0,4 2 0,1 3-260,-2 2 1,5 3-1,0-1 1,2-2-399,5-4 1,3-6 0,2-9-482,0 0 822,0-10 0,0-3 0,0-9 0</inkml:trace>
  <inkml:trace contextRef="#ctx0" brushRef="#br0" timeOffset="233">1 219 8071,'0'-13'599,"2"4"0,5 9 0,8 2-270,4 5 1,13 3 0,4 7-1,5-2-216,3 2 0,2 2 0,2 3 0,5-1-308,3 1 0,-8-7 0,1-1 0,-8 3-370,-5 3 0,-7-6 0,3 1 0,-6-1 565,-6-2 0,-4 8 0,6-8 0</inkml:trace>
  <inkml:trace contextRef="#ctx0" brushRef="#br0" timeOffset="467">371 1 7991,'0'22'140,"0"-1"1,0 4 0,0 1 256,0 3 0,2 10 1,5-3-1,6 5-256,-1 3 0,7 2 0,-4 2 0,1 3-265,-1-3 0,4-4 0,-7-5 1,3-5-489,0-3 0,-11-2 0,4-7 612,-6 0 0,-2-10 0,0-3 0</inkml:trace>
  <inkml:trace contextRef="#ctx0" brushRef="#br0" timeOffset="650">88 458 8103,'-8'-22'250,"1"1"1,2 6 0,13 3 154,6 2 0,5 1 1,6 4-1,4-5-136,7-2 0,8 5 0,4-8 0,3 1-599,-3 2 0,5-8 0,-2 8 0,-2-2-1447,-3-1 1777,-3 10 0,-9-14 0,-3 7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41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303 228 8077,'-7'-56'36,"0"5"1,0 8-1,4 7 204,-4 7 0,5 17 0,-6 12 0,6 14 156,2 13 1,0 7-1,0 11 1,0 6-45,0 7 1,0 10 0,0 0-1,0-5-191,0 0 1,0 0 0,0 4 0,2 1-345,6-3 1,-4 6-1,8-16 1,1 1-780,-1-5 1,-5-8-1,5-6 962,-2-8 0,7-5 0,-5-2 0</inkml:trace>
  <inkml:trace contextRef="#ctx0" brushRef="#br0" timeOffset="332">107 642 8079,'-21'0'234,"-1"0"0,0 0 0,3 2-13,4 5 1,8-4-1,14 4-149,8-5 1,7-4 0,7-5 0,7-10-186,5-10 0,10 3 0,2-7 0,0 2-38,0 0 0,6 7 1,-9 10-1,-1 2 311,-3 5 0,-10 3 0,-2 4 0,-3 8 174,-4 12 0,-5 9 0,-5 10 0,-5 0 4,-3 3 1,1-8-1,-5 10 1,2-7-34,-2 0 1,-3-1 0,-2-1 0,0-8-143,0-5 1,0 5 0,-2 0 0,-5-5-297,-8-7 0,3 2 0,-2-7 0,-3 1-162,-3-6 1,6 2 0,-1-1 124,-2-3 1,0-13 0,3-6 0,7-6-143,4-1 0,3-4 1,0-1-1,0-3 16,0 2 0,8 3 0,1 2 0,3 3 199,5 4 1,10-2 0,2 10 0,0 2 170,2 3 1,1 4 0,7 6 0,-3 6 45,3 5 1,2 6 0,2-1 0,1 0 91,-1-5 1,1-4-1,-3-1 1,-5-6 66,-7-6 0,3-2 0,-3-2 0,-5-6-200,-7-6 0,0-8 0,-10-7 0,0-5-115,3 0 1,-7-4-1,1 6 1,-8 1-41,-11-1 0,-7 3 0,-7 7 1,-5 1 102,0-1 1,-7 7 0,5 3-1,-3 3 135,3 4 0,-3 12 0,13 10 1,4 10 181,5 9 0,12 12 0,-2 8 0,4 4 45,3 8 0,17 2 1,10-2-1,12 2-543,14 3 1,17-5-1,10-15 1,7-12 153,-41-23 0,2-2 0,6-5 0,1-3 0,6-3 0,-1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40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388 249 8035,'-3'22'0,"-1"2"226,-4 5 0,1 5 0,7 12 0,0 7 249,0 13 1,7 9-1,3 14 1,0 3-262,-1 3 0,-1-45 0,-1 1 0,3 44 0,2-3-286,5-3 1,-5-11-1,0-6 1,0-4-256,0-3 1,-5-9 0,5-8-1,-2-9-18,-5-10 1,-3-12 0,1-5 0,2-5 106,2-9 1,0-10 0,-7-15 0,0-7 247,0-7 1,-2 2-1,-6-11 1,-4 4-60,0 2 0,-14-9 0,4-3 0,-2 1 47,-1 4 1,-4-3-1,-2 1 1,-3 0-36,-5 0 1,-2-5-1,0 7 1,2 5 301,3 7 0,7 1 1,-5 11 294,3 8 0,4 9 1,13 20-1,9 11-438,10 13 1,16 7 0,16 3-1,4-1-360,2 1 1,8-8 0,2-2-1,1-2-5,-1-6 1,-2-9 0,-8-5 0,3-2-254,5-5 1,-12-3-1,2-4 1,-7-5 230,-8-8 0,-1-12 0,-6-2 0,-5 0 279,-6-2 0,-6 7 0,-2-5 0,0 4 493,0 4 1,0 6 0,-2 3 477,-6 2 0,-1 6 0,-6 11-506,8 7 0,-3 6 0,3 1 0,2 1-951,3 0 0,2 0 1,2 0-2409,5-1 2880,6 1 0,8-10 0,1-2 0</inkml:trace>
  <inkml:trace contextRef="#ctx0" brushRef="#br0" timeOffset="134">649 576 8035,'-9'-22'-698,"4"0"1460,-10 1-677,10-1 0,5 12 0,15 10 0,4 15-39,3 11 1,0 1 0,0 7 0,-1 0 80,1 0 1,0-5 0,0 5 0,-1-1 91,1 1 0,-2 3 0,-4 4 0,-3-3 0,-4-1 0,-1-3 0,-8 4 1,0-4 257,0-2 0,0-3 0,-3-8-39,-4 1 1,2-10 0,-7-7-387,2-10 0,-4 0 0,6-9 0,4-5-47,1-8 0,3 3 0,0-5 0,0 5-99,0 2 0,7 7 0,3 3 0,2 2-136,5 6 1,3 1-1,4 3-272,5 0 1,-5 7 0,7 3 0,1 2-289,4 5 0,3 3 0,0 1 0,-3-1-914,3-6 1704,2 6 0,2-18 0,1 8 0</inkml:trace>
  <inkml:trace contextRef="#ctx0" brushRef="#br0" timeOffset="413">1520 903 8035,'0'-25'-815,"0"-4"0,0-4 1374,0-1 1,-2 2 0,-5 10 0,-8 1 207,-4-1 0,-3 3 1,0 4-1,0 10-217,1 10 1,-1 10-1,0 14 1,0 7-423,1 5 0,8 3 0,6-1 0,5 3-340,2 5 0,2-12 0,5 2 0,10-7-233,10-8 1,0-4 0,9-5 0,3-5-355,2-2 0,2-13 0,1-11 0,-1-8 306,1-7 0,-10-7 0,-5-13 0,-7-4 321,-8-3 0,3 6 0,-10-8 0,-2-3 253,-2-2 1,-6 5-1,-4 0 1,-8-5 129,-4-7 1,-3 9 0,0-4 0,1 2 190,-1 0 1,0 8 0,0 6-119,1 11 0,9 18 1,4 23-1,6 18-57,2 20 1,0 22 0,0 20 0,2 6-60,6 6 1,-7-44 0,2 2 0,5-3 0,1 1 0,2 1 0,0 0-18,2-1 1,1 0-1,1-2 1,1-1-479,13 39 0,5 0 1,10 0-1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38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0 8246,'0'31'0,"0"6"0,3 6 44,4 8 0,-5 5 0,8 9 1,0 0-13,4 1 0,-2 2 0,0-1 1,0 1-380,0-5 0,-7-5 0,3 3 347,-6-3 0,-12-10 0,-2 5 0</inkml:trace>
  <inkml:trace contextRef="#ctx0" brushRef="#br0" timeOffset="314">0 632 8123,'0'-22'6,"0"7"1,5 3-1,7 0 106,10 0 1,14 5 0,3-5 0,7 0-56,5-1 1,9 9-1,-2-6 1,3 3-279,-3-1 0,2 1 0,-9 7 0,-5 3 317,-7 4 0,-8 15 0,-12 14 0,-2 5 55,-2 3 1,-10 9 0,2 5 0,-5 5-93,-2 2 0,0 0 0,0 1 0,0-3-32,0-5 1,8-12 0,1-15 0,3-4 289,5-8 0,3-12 0,2-2 0,2-12 167,5-15 1,-5-9 0,5-13 0,-5 1-174,-2-1 1,-10-2 0,-5-2 0,-4-3-209,-3 3 0,0 2 0,-3 2 0,-4 3-393,-7 5 0,-15 4 1,-10 13-1,-7 4-854,-5 8 0,0 5 1,5 4 1143,-5 5 0,5 5 0,-7 10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37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1084 8458,'-12'10'0,"2"2"1,10 12 0,0 5 93,0 7 0,10 6 0,5 1 0,4 1 241,3-1 0,2 1 1,2-3-1,3-2-243,-2-3 0,-3-17 0,0 3 52,6-3 0,-9-11 1,1-8 48,-12-12 1,-1-10 0,-1-7 0,-3-5 6,-3 0 1,-9-7 0,-3 5 0,0-6-67,1-1 1,-6-1-1,5 1 1,1 2-237,-1 4 1,0-4 0,6 7 0,-4 0-897,3 5 0,3 5 426,2 2 1,10 13-1,4 9 1,3 14 194,-2 13 1,9 0-1,-7 9 1,0 3 348,2 2 1,1 2-1,-1 1 1,-2-3 269,-3-5 0,-6 3 0,4-10 722,-3-2-373,-1-3 0,-8-24 0,0-12 0,0-15-95,0-7 1,0 0 0,0-4 0,0 1-238,0-1 0,-3-4 1,-2 1-1,-4 3-507,-3 1 0,7 1 1,-5-8-1,3 3-416,0 5 1,-1-3 0,8 10 0,0 3-2824,0 1 3487,0 13 0,10 3 0,2 9 0</inkml:trace>
  <inkml:trace contextRef="#ctx0" brushRef="#br0" timeOffset="130">675 1498 9359,'15'-3'1807,"-1"-4"-1491,3-7 1,-5-6 0,3-4 0,-1-3-105,-1-2 1,4-7-1,-10 5 1,-2-1-47,-3 1 0,-2-6 1,0 6-1,0 0-261,0-1 0,-10-4 0,-4 7 1,-6 2-299,-1 3 1,-8 12 0,0 5 0,2 4 286,3 3 0,2 5 1,0 7-1,0 15 154,1 11 0,9 1 1,4 14-1,6-2 113,2 0 1,17 0 0,7-8-1,10-1-563,12-6 0,0-5 0,14-11 1,8-6 401,10-7 0,6-14 0,3-5 0</inkml:trace>
  <inkml:trace contextRef="#ctx0" brushRef="#br0" timeOffset="530">1699 1193 8194,'0'24'0,"0"3"-147,0 2 0,0 2 1,0-4-1,0 2 660,0-2 0,0 4 0,2-2 0,3-2-87,2-3 0,8-2 0,-8-1-126,-2 1 0,0-10-137,2-4-126,-4-6 1,4-12 0,-12-4 0,-2-6 16,2-1 1,2-8 0,3-3 0,0-2-71,0-4 1,0 4 0,3 0-1,2 2 69,2 6 0,10 2 1,-3 4-1,6 6 90,2 6 1,-1 6 0,1 4 0,0 6-292,0 6 0,7 15 0,2 8 0,1 1-495,-1-1 1,0 4 642,-1-5 0,-6 5 0,7 3 0</inkml:trace>
  <inkml:trace contextRef="#ctx0" brushRef="#br0" timeOffset="891">2091 1302 8034,'0'22'298,"0"-1"0,0 1 0,2-2-137,6-6 1,4 3-1,9-10 1,1-2-34,0-2 1,0-3 0,-1 0 0,1-3-83,0-4 0,0-5 0,0-10 0,-1-2-15,1-5 0,-10 5 0,-2-8 0,-3 3 11,0 0 0,1 0 1,-8 7-1,-3 0 119,-4 1 1,2-1 0,-9 0 255,-3 0 0,-3 10 1,-1 7-1,-1 10 360,0 10 0,0 14 0,3 7 0,2 5-626,2 3 1,11-1 0,-4 3 0,6 3-500,2 1 1,2-1 0,8-10 0,12-6-372,12-1 0,14-5 0,5-13 1,3-9 718,4-10 0,3-17 0,3-12 0</inkml:trace>
  <inkml:trace contextRef="#ctx0" brushRef="#br0" timeOffset="1431">2722 1302 8172,'-21'0'-47,"-1"2"194,0 6 0,0-6 806,0 5 0,10-2-642,5 2 0,12-2 0,5 7 0,2-2-273,5-5 1,2-3-1,3-2 1,0 0-158,-1 0 0,8 0 0,0-2 0,-2-5-44,-3-8 1,-2 3-1,0-3 1,0-2 15,-1-2 0,-1-3 1,-3 1-1,-5-1 144,-3 0 1,-1-7 0,-8 0 0,0 2 28,0 3 1,-3 2 0,-4 1 0,-8-1 342,-4 0 0,-3 10 1,1 5-1,-1 4 234,0 3 1,-7 3 0,0 4 0,2 7-135,3 6 1,2 11-1,3 6 1,2 4-390,3 2 1,9 1 0,-3-1 0,6-2-329,2-4 0,12-6 1,7-9-1,11-3-741,3-4 1,6-5 0,9-10 0,3-3 40,-2-4 0,-3-8 0,-3-11 0,1-6 597,-1-2 1,-9-2 0,-2-7 0,-6-1 350,-4 0 0,2-4 0,-16 0 0,-4 2-20,-1-3 0,-3 1 0,0 2 1,-3-5 99,-4-7 0,-5 2 1,-10-4-1,0-5 316,1-6 0,-4-11 0,-1 5 0,-3-1-25,2 6 1,3 14 0,5 7 0,2 10-23,2 12 0,10 14 0,1 30-239,8 14 1,1 21 0,7 16 0,0 11 93,0 8 0,3 4 1,7 6-1,-11-45 0,0 1-9,-1 3 0,1-1 0,0-2 0,0 0 0,0-2 1,0 1-1,0-1 0,0 1-304,0 0 0,-1-1 0,1 1 0,0-1 0,0 2 0,0 0 0,8 43 109,-4-4 0,4-3 0,-7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35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22 622 8347,'-10'22'81,"8"0"1,-5-1 0,4 1 123,3 0 1,0 7-1,0 2 1,0 1-200,0-1 0,3-2 0,4-7 1,7 0 0,-2-10 62,3-5 1,-10-16 0,2-11 0,-5-9-161,-2-5 1,0-2 0,0-10-1,0-2-42,0-3 0,0-7 0,0 4 0,-2 1-18,-5 0 1,4-5 0,-6 7 0,1 5 16,1 7 0,0 8 271,7 9 1,7 29 0,3 18-1,4 18 114,11 15 1,-4 8 0,11 4-1,-1 2 46,6-1 0,-4-4 0,4-4 1,1-5 31,4-7 0,-9-7 0,-4-10 0,-4-13 256,-4-11 1,-1-10-1,-6-7 1,-4-10-148,0-10 1,-8-14 0,5-12-1,-4-3-252,-3-4 0,-8 4 0,-1-2 0,-1-3-357,0-1 0,-4 1 0,4 1 1,1-3-623,-1 2 0,-5 10 1,8 1-1,2 4-3564,3 2 4357,2 20 0,10 14 0,2 22 0</inkml:trace>
  <inkml:trace contextRef="#ctx0" brushRef="#br0" timeOffset="180">610 557 8315,'0'21'114,"-3"1"1,-1 2 0,-4 5 336,4 8 1,-6-3 0,3 2 0,2 3-15,2 2 0,3 0 0,0-2 0,3-3-214,4 3 1,-2-15-1,9-5 1,3-7 20,3-7 1,1-3 0,1-4-1,-2-5-33,-6-8 0,5-11 1,-6-6-1,-1-2-232,-5-4 0,-5-3 0,-2-3 0,0 0-413,0 1 0,0 7 1,0-1-1,-2-1-514,-5-4 1,2 6 0,-7 2 0,2 0-2004,5 0 2951,-7 8 0,10-6 0,-8 11 0</inkml:trace>
  <inkml:trace contextRef="#ctx0" brushRef="#br0" timeOffset="513">741 644 8315,'0'36'0,"2"-2"170,5-3 1,-2 8 0,10-5 0,-1 0 43,-2-5 1,8-7-1,-6-5 83,5-3 0,3-9 0,0 2 2,0-4 1,-8-3 0,-2-3 0,-2-4-185,-5-8 0,-3-4 1,-2-3-1,0 1-150,0-1 1,0 0 0,0 0-1,0 0 39,0 1 1,0-1 0,0 0 0,0 0-112,0 1 1,0-1-362,0 0 606,0 10 0,3 5 0,4 16 0,7 11 20,6 6 0,-6 13 1,3-5-1,5 2-19,5 0 1,4-2 0,-4 3 0,4-11 169,3-9 0,-7 0 0,4-10-13,1-2 1,-8-14-1,2-11 1,-9-9-144,-9-5 0,-6 0 0,-2-4 0,0 1-537,0-1 1,-2 4 0,-3 0 0,-5 2-376,-2 6 0,7 2 1,-2 2 758,4 0 0,-6 0 0,-3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33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262 175 8223,'0'-22'-242,"0"0"1,0 1 1029,0-1 0,-3 10-338,-4 4 1,2 8-1,-7 10-255,2 12 0,1 2 0,4 10 0,-2 0-209,2 0 1,2 0-1,3 4 1,0-4-464,0-2 0,0 4 0,0-5 0,0 1 477,0-1 0,-9 8 0,-4-5 0</inkml:trace>
  <inkml:trace contextRef="#ctx0" brushRef="#br0" timeOffset="200">0 153 8042,'12'22'132,"5"-8"0,-7 1 0,2 2 246,5 2 1,5 1-1,7-4 1,7-1-347,5 2 0,-4 2 0,-1 1 0,3-6-404,2-7 1,2 3 0,1-3 0,-3-2 371,-5-2 0,5-3 0,-7 0 0</inkml:trace>
  <inkml:trace contextRef="#ctx0" brushRef="#br0" timeOffset="400">654 1 7465,'-22'21'-119,"0"1"0,0 2 1,3 3 804,4 2 0,-6 10 0,1-3 0,-6 5-640,-1 3 0,3-1 0,2 1 1,0-1-437,0 1 1,8-8 0,-1-2 389,-2-2 0,8-3 0,-1-8 0</inkml:trace>
  <inkml:trace contextRef="#ctx0" brushRef="#br0" timeOffset="617">131 44 7779,'7'15'415,"0"-1"0,10 1 0,-2 7 0,4 2-8,3 5 1,9-3 0,3 11 0,3-1-209,-1-2 1,0 7-1,5-7 1,-4 2-474,-8 0 1,2-9-1,-4 2 1,-5-5 273,-6-2 0,-1 0 0,7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49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284 174 8080,'0'-14'-429,"0"-1"0,0-2 1041,0-2 1,-7 5 0,-3-1-189,-2-2 1,-3 0-1,-7 0 1,1 5-70,-1 2 1,0 3 0,0 7-182,1 0 1,6 0 0,1 3-309,-3 4 0,7 5 0,3 10 1,7-1 2,7 1 1,5 0-1,10 0 1,0 2 114,-1 5 1,1-5 0,0 5 0,0-5 135,-1-2 0,1 7 0,-2 0 0,-3-2 80,-3-3 1,-9-2 0,2 0 0,-4-1-147,-3 1 0,-10 0 1,-5 0-1,-4 0-375,-3-1 1,-7-6-1,-2-3 1,-1-2-152,1-6 1,2-1 0,7-3-1,0 0-34,0 0 0,10-10 0,5-7 0,5-7 113,2-5 0,9-7 0,6 7 0,7 0 378,7-3 1,-3 8-1,8-5 1,0 7 198,0 8 0,-5-3 0,5 7 0,0 0 57,0 1 1,-8 4 0,3 10-1,-2 4 152,2 4 1,-5 1-1,5 8 1,-5 0-134,-2-1 1,7 1 0,0-3-1,0-2-8,3-2 0,-8-10 0,5 2 0,-2-7 86,2-7 1,-5-5 0,2-10 0,-6-2 66,-6-5 0,-9-3 0,2-6 0,-4 1-272,-3-1 1,-10 4 0,-4 0 0,-8 2-188,-7 6 0,2 1 0,-7 6 0,3 5-517,4 6 1,-4 6 0,-1 2 0,1 2-950,-1 6 0,3 6 1520,8 15 0,-1-5 0,0 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38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545 240 8173,'0'-43'25,"0"-1"0,-9 3 1,-3 5-1,-3 9 172,1 10 0,-1 0 0,-7 10 0,1 2 21,-1 3 1,0 12-1,0 7 1,-2 9 87,-5 10 1,5 8 0,-5 9 0,2 13-37,-2 11 0,5 20 0,9-44 0,1 3 0,1 5 0,2 3-33,0 7 0,0 1 1,0 6-1,0 1 1,0 12-1,0 2 0,0 4 1,1 0-205,2-31 1,0 1-1,2 1 1,1 2 0,1 2-1,1-1 1,0-3 0,0 0-1,1-1 1,1 31-1,0-2 74,0-8 0,2-2 0,3-11 0,2-3 0,0-5 0,2-3 1,2-4-1,2-1-102,2-3 1,1-1-1,12 34 1,7-11 0,-1-15-651,1-12 0,3-15 0,4-10 0,-3-9-387,-1-9 1,-1-8 0,5-10 0,-2-12 1031,-3-12 0,0-7 0,8-2 0,0-1 0</inkml:trace>
  <inkml:trace contextRef="#ctx0" brushRef="#br0" timeOffset="233">785 1046 8250,'2'-12'554,"6"5"1,4 4-1,10 3 1,-1 0-596,1 0 1,0 0 0,2 0 0,3 0-360,2 0 1,2 0 0,-2 0 399,8 0 0,4-9 0,2-3 0</inkml:trace>
  <inkml:trace contextRef="#ctx0" brushRef="#br0" timeOffset="433">1395 502 8250,'2'-20'460,"5"6"0,-4 7 0,4 14-218,-4 7 1,4 8 0,0 7 0,0 8-144,3 4 1,-8 2 0,6 1 0,-4-1-544,4 1 1,-6 2 0,8 0-1,-3 0-723,0-5 1167,1-12 0,1 12 0,3-7 0</inkml:trace>
  <inkml:trace contextRef="#ctx0" brushRef="#br0" timeOffset="616">1765 937 10601,'22'0'98,"0"0"1,-1 0 0,3 0-1568,6 0 1469,3-9 0,11-3 0,-1-10 0</inkml:trace>
  <inkml:trace contextRef="#ctx0" brushRef="#br0" timeOffset="968">2505 284 8250,'0'-15'-256,"-2"3"429,-5 3 0,2-6 272,-10 8 1,10 2 0,-2 12-1,5 8-94,2 4 1,0 13 0,0 4-1,0 5-238,0 3 0,0 2 1,2 4-1,5 9-329,8 3 0,4 6 1,3 2-1,2 1-69,5-9 1,3-8 0,7-18-1,-3-7 136,3-5 1,-6-12 0,1-4 197,-2-6 1,-10-12 0,-10-4 0,-5-6 103,-10-1 0,-6 1 0,-15 6 0,-8 6-400,-11 6 1,-13 2 0,-14 2 0,-5 8 280,-3 12 0,8 2 0,-2 10 0,6 0-57,8 0 1,7 2 0,15 8 0,7-1-144,5 1 1,12-3 0,4-5-1,8-7 166,8-5 0,13-2 0,13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50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66 697 8182,'-12'10'123,"-5"4"0,10 13 351,2 2 1,-5 9-1,3-1 1,2 4-325,3 2 0,4-1 0,3-4 0,5-1-115,2 1 1,5-9-1,9-7 1,3-12-199,-2-8 1,4-2 0,-2-2 0,-2-5-57,-3-8 0,-2-7 0,-3-7 0,-2-7 93,-2-5 0,-3-3 0,2 3 0,-6 2 164,-6 3 1,1 0 0,1-5 0,4 4-18,-4 8 0,-1 5 0,-3 2 172,0 1 0,-3 9 1,-1 9 20,-4 15 1,1 5 0,7 19 0,0 3-109,0 2 1,0 3-1,0-1 1,3-1 14,4-6 0,-5 3 0,8-10 47,0-3 0,2-4 0,9-8 0,1-9-2,0-10 1,-7-7 0,-3-12 0,0-5-343,0-7 0,0-5 1,2-5-1,-6-3-202,-6-1 1,-2-4 0,0 6 0,0-5 93,0-3 0,0 5 0,0-7 0,0-2-160,0-3 1,3 0 0,1 5-1,4 7 320,-4 5 0,6 10 0,0 4 322,2 8 1,-5 7-1,5 22 1,0 9 93,0 15 0,-4 10 1,4 7-1,0 3 47,0 1 1,-5 11 0,8-5 0,-1 2-121,-2 0 0,8-10 0,-6 3 1,3-5-125,-2-3 0,2 1 0,-10-3 0,-2-2-229,-3-3 1,-2-9 0,0 4 0,-2-4-115,-5-5 1,-6 4 0,-8-14 0,-1 0 19,0-4 0,0-6 0,1-4 169,-1-6 0,2-11 0,6-12 0,7-1-66,4 1 1,3-6 0,3 6-1,4-3-41,7-5 0,6 8 0,2 4 0,-1 8 161,1 4 0,2 11 1,3-4-1,2 6-1,-2 2 0,-3 12 1,0 7-1,3 10 90,2 5 1,0 2 0,-8 8 0,1-3 107,0-5 1,0 3 0,0-10 0,-1-5-52,1-7 0,0-7 1,0-10-1,-1 0 24,1 0 1,0-10 0,0-7-1,-3-7-22,-4-5 1,4-10-1,-7 6 1,0-4 17,-5 1 0,-4 9 0,-3-4 1,0 2-52,0 0 0,-10 0 0,-4 5 1,-6-3-74,-1-2 0,-4 7 1,-1 8-1,-3-1-146,2 3 0,3 2 1,2 10-37,0 0 0,3 5 0,4 7 0,8 10-41,5 2 0,2 8 0,0-1 0,0 1 21,0-1 0,9 1 0,6-6 1,4 3 138,3-2 0,0-3 0,0-5 0,-1-2-46,1-2 0,0-8 0,0 5 0,0 0 14,-1 0 0,1-4 1,0 4-1,0 0 79,-1 0 0,-6 0 0,-3 5 0,-2-2 376,-5 1 1,-3 4 1287,-2 2-1129,0-10 1,-2-3 0,-3-11-354,-3-5 1,1-8-1,7-11 1,3-6-380,4-2 1,5-2 0,10-8 0,0 3-93,-1 5 0,8 4 0,3 11 1,-1 1 55,1 6 0,6 4 0,-4 13 0,3 6-153,-1 13 1,-10 5-1,4 14 1,-9 7-1585,-6 5 1949,4-4 0,-7 14 0,10-8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05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409 720 7915,'-43'-20'212,"2"6"1,2 6 593,3 6 1,7 14-1,-8 10 1,1 12-432,2 7 0,3 2 0,9 1 0,0 0-519,0-1 1,10-7 0,7-2-138,10-2 1,7-6-1,10-11 1,0-8 118,0-4 0,-1-3 0,4-3 0,1-2-158,3-2 0,0-10 0,-7 3 1,0-6 287,0-2 0,-1 3 0,1 2 0,0 5 549,0 2 0,-8 1 0,1 4-278,2-2 0,2-1 1,0 11-563,-4 4 0,2-2 1,-10 9-1,0 3-1445,3 3 1768,-7 1 0,16 1 0,-7 0 0</inkml:trace>
  <inkml:trace contextRef="#ctx0" brushRef="#br0" timeOffset="289">649 1 7932,'0'24'127,"0"5"0,0 5 186,0 0 0,0 14 0,0-2 1,2 10 186,6 12 1,-4-3-1,8 10 1,1 0-104,-1 5 0,0-3 0,5 1 0,-5-3-268,-3-5 0,6-5 0,-8-7 0,-2-7-532,-2-5 0,-6-14-231,-4-11 0,-5-9 0,-8-14 82,6-5 1,-3-5 0,7-13 0,1-1-572,-1-3 1,3 0 1122,7 7 0,0-9 0,0-3 0</inkml:trace>
  <inkml:trace contextRef="#ctx0" brushRef="#br0" timeOffset="830">714 1068 7940,'-12'-15'252,"5"1"-85,4-3 1,6-2 0,4-3-1,8 0-10,4 0 0,5-2 0,3 0 0,4 0 42,3 4 0,0 13 0,5 0 1,-3 4-105,3 3 1,2 3 0,0 7 0,-2 9 135,-3 8 0,-9 11 0,-1-1 0,-6 1 67,-6-1 0,-9 1 0,2-9 0,-7 0 177,-7 3 0,-8-8 0,-14 5 0,-7-7-328,-5-8 0,-5 6 0,-5-8 0,-4 0-456,-1-5 1,-5 3 0,11-3 0,-1-2-31,-2-3 1,16-2-1,1-2 1,9-3-889,6-2 1,8-10 1226,6 2 0,5-14 0,2-5 0</inkml:trace>
  <inkml:trace contextRef="#ctx0" brushRef="#br0" timeOffset="1438">1259 872 8601,'0'22'0,"0"0"222,0-1 0,0 4 0,0 1 1,0 6-42,0 1 0,0-3 0,0 3 0,2-1-32,5-6 0,1-9 0,11-5 1,5-2 176,0-5 1,0-5 0,-2-7 0,0-8-26,0-4 1,-3-10 0,-4-3 0,-6 1-282,1-1 0,-8-4 0,3 5 0,-7-1-7,-5 1 0,-8 2 0,5 7 0,-2 3-361,-5 4 0,0 3 0,1 7-3024,1-2 3372,0 0 0,-6 16 0,-1 3 0</inkml:trace>
  <inkml:trace contextRef="#ctx0" brushRef="#br0" timeOffset="1621">1563 807 8123,'0'-12'996,"0"4"0,3 16 0,4 9-792,8 9 0,-3 1 0,2 9 1,3 0-107,3-2 1,1 5 0,1-8 0,0 1-28,0-1 0,-1-2 0,1-7 440,0 0 1,-7-10-446,-1-5 0,-9-16 0,2-11 0,-4-6-22,-3-1 1,0-7-1,0-2 1,0-5-143,0-3 0,0 8 0,-3 0 1,-2-3-624,-2-2 0,0-3 0,7 1 0,2 1-236,5 6 0,-4 2 0,7 10 680,-1 2 1,-4 5 0,7 22 0,-2 7 215,-5 10 0,0 7 0,-1 0 0,4 7 166,-4 6 0,1 1 0,0 1 0,5-1 212,2 1 0,-5-8 1,5-2-1,0 0-50,0 0 0,3-8 0,7 1 1,0-8 0,-1-4 0,1-10 0,0 2 0,0-7-88,-1-7 0,8-5 0,1-13 0,-4-1 23,-2-3 1,-4-8 0,-3 6 0,-5-1-4,-3 1 0,6-5 0,-8 4 0,-2 1-168,-3-1 1,-2 1 0,-2 4 0,-3-2 127,-2 3 1,-17 11 0,0 8 0,-6 4 389,-1 3 0,-8 5 0,3 10 1,-5 14 98,-3 10 1,8 7 0,5 2 0,4 5-527,8 3 1,11 2 0,6 5-1,16-5-535,23-7 0,33-8 0,-24-23 1,5-3-1,4-3 0,3-2-1873,7-2 1,1-3 1925,3-5 0,2-4 1,10-7-1,1-4 1,0-4-1,0 0 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04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1 8058,'0'41'0,"0"-2"142,0-3 0,0 10 0,3 12 0,1 5 142,4 2 1,6 0 0,-7 3 0,-2 2-199,-2 3 0,-3-3 0,0-12 0,0-7-361,0-5 0,0-2 1,0-3-1,-3-5-1456,-4-7 1731,-5-5 0,-20-2 0,-1 0 0</inkml:trace>
  <inkml:trace contextRef="#ctx0" brushRef="#br0" timeOffset="477">0 371 8051,'22'0'0,"0"0"90,-1 0 1,1 0 0,2 0 0,3 0 83,2 0 1,7 0-1,-4 0 1,-1 0-113,1 0 1,6 0-1,-1 0 1,1-3 26,-1-4 1,1 5-1,-6-5 1,-1 4 55,1 3 1,-3 3 0,-7 4 0,-1 7-8,1 6 0,0 9 0,-3 2 0,-2 3 23,-2 5 0,-10 2 1,2 2-1,-5 1-43,-2 0 1,0-11 0,0-1-1,0-3-9,0 0 0,-7 0 0,-3-7 1,-2-3-99,-5-4 1,5-6-1,0-6 1,0 2-179,0 2 0,7-12 0,-2-14-124,4-8 0,3-9 1,0 4-1,0-2-78,0-4 1,8-1 0,1 0 0,3 5 34,5 3 0,3 2 0,1 10 181,1 4 1,2 5 0,3 15 0,2 7 202,-2 10 1,-3 12-1,0-3 1,3 3-18,2 5 0,0-8 1,-5 1-1,3-6 52,2-4 0,0 5 0,-8-15 0,4 0 17,4-5 1,-5-7 0,5-7 83,-5-7 0,-5-8 0,-2-5 0,-5-4 22,-2-3 0,-3 5 1,-7-7-1,0-1-171,0 3 0,-12-7 0,-7 7 0,-8-2 59,1 0 1,-8 9-1,0 1 1,0 9 173,5 9 0,-2 6 1,2 4-1,2 6-132,3 6 0,12 18 0,4 9 0,6 9-376,2 6 1,2-7 0,6 4-1,9-2 238,9-1 0,18 1 0,11-7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59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436 862 8057,'-20'-34'0,"4"2"0,1 6 29,-2 4 0,-2-5 0,-3 15 0,0 0 318,0 5 0,-7 5 0,-2 4 0,-1 8 160,1 11 0,-5 4 0,7 11 0,2 3-388,3 2 1,4 2 0,6-2 0,7-2-318,4-3 1,3-7-1,0 5 1,3-5-97,4-9 1,5-1 0,10-9 0,0-1-128,-1 1 1,1-3 0,2-9 0,1-5 215,-4-8 1,6-4 0,-13-3 0,6 0 449,2 1 0,-8 1 0,-2 3 0,0 3 404,0-3 1,-4 5-83,6-3 0,1 13-424,6 2 1,-6 12 0,0 14 0,-1 3-363,-2-2 1,5 5 0,-7-1-1,2 0-445,5 1 1,-5-3-1,2-7 1,1 0-1244,-3-1 1907,7 1 0,3 0 0,12 0 0</inkml:trace>
  <inkml:trace contextRef="#ctx0" brushRef="#br0" timeOffset="455">828 884 8057,'0'-22'0,"0"0"0,-3 0 50,-4 0 0,2 1 509,-9-1 0,-1 12 1,-4 10-1,2 12-190,2 8 0,3 9 0,-5 2 0,5 3-306,3 5 1,1 2 0,8 2-1,0 1-283,0 0 0,0-3 1,3-3-1,4-4-726,8-2 0,4-3 0,5-10 1,5-4 945,7-8 0,6-5 0,1-4 0,1-5 0,-1-8 0,-2-12 0,-2-4 0,-5-3 0,-3-5 0,6-2 0,-11-2 0,-4-1-93,-5 1 0,-12 6 1,2 3-1,-4 1-166,-3-1 1,-3 7 985,-4-2 1,-5 15 0,-10 6-363,0 6 0,3 14 1,4 7-1,6 10-225,-1 5 0,8 0 0,-6 5 1,6-3-202,2 3 1,0 2-1,0 3 1,2-3-204,6-5 0,4-5 0,12-11 0,5-3 42,7-3 1,5-11 0,3-3-1,-3-12 206,-5-8 0,3-11 1,-10-6-1,-5-4 118,-7-2 1,-7 6 0,-10 4-1,0-1-92,0 0 0,-10 7 0,-7-2 0,-9 5-449,-11 2 1,3 0 0,1 3 438,1 5 0,-7-6 0,6 8 0</inkml:trace>
  <inkml:trace contextRef="#ctx0" brushRef="#br0" timeOffset="1535">1067 622 8186,'-21'0'21,"-1"0"1,2 3 0,3 4-1,5 7 329,3 6 0,1 11 0,8 8 1,0 9-150,0 10 0,0 8 0,0 4 0,3 2-306,4-1 1,5-6 0,10-7 0,0-7-763,0-5 867,9-12 0,3 7 0,9-7 0</inkml:trace>
  <inkml:trace contextRef="#ctx0" brushRef="#br0" timeOffset="2100">1721 1188 8116,'0'22'120,"0"0"1,0-8 0,0 1 1037,0 2-531,0-7 0,-3-1-496,-4-9 0,5-2 0,-6-5 0,6-8-30,2-4 0,0-5 0,0-3 1,0-5-355,0-1 1,2-6 0,3-10 0,2-1-74,-2 1 0,5 11 0,0 4 1,2 0-36,5 0 1,-5 15 0,2-1 260,3 8 1,-5 7-1,0 13 1,0 8 226,1 11 1,-6 0-1,5 9 1,0 0 70,0-2 1,-5 5-1,5-10 1,-2 0-122,-5 2 0,-3-6 0,-2 4 444,0-5-133,0-2 0,-2-13 1,-3-9-218,-2-12 1,-3-17 0,5-5 0,-2-2-95,2 0 1,3-1-1,4-6 1,3-1-123,2 1 0,10 9 0,-2 5 0,4 5-91,3 2 1,-8 10 0,1 5-1,2 4 55,2 3 1,3 3-1,0 6 1,0 11 60,-1 6 1,-6 6-1,-3-6 1,-2 3 93,-5-2 0,4-1 0,-2 1 66,-2 2 1,-2 0 0,-3-7-11,0 0 0,-10-8-33,-4 1 0,-6-10 0,1-1-89,4-8 1,-2-8-1,10-10 1,2 0-200,3 0 0,2-2 1,0-3-1,2-2 100,6 3 1,4 2 0,7 2 0,-2 2 103,-3 6 1,1 4 0,7 10 0,-1 0-81,1 0 0,5 10 1,-3 4-1,-5 8-400,1 7 0,-1-2 0,3 7 467,0-3 0,-1 8 0,1-5 0</inkml:trace>
  <inkml:trace contextRef="#ctx0" brushRef="#br0" timeOffset="2613">2701 753 7954,'0'46'111,"0"5"1,0-3 0,2 8 0,3-1 306,2 1 1,10 4 0,-2 8 0,4 0-248,3-5 0,-8-3 0,-2 6 0,0-1-96,0 0 0,-7-2 1,0-5-1,-10-7-314,-9-5 0,-6-2 1,-1-3-1,-1-5-752,0-7 1,0-7 990,1-8 0,-11-14 0,-2-12 0</inkml:trace>
  <inkml:trace contextRef="#ctx0" brushRef="#br0" timeOffset="2677">2461 884 7954,'22'-42'0,"0"6"49,-1 7 1,8 7 0,0 8 0,0 7 303,3 4 1,-5 3-1,9 3 1,3 4-72,2 7 0,-5 6 0,0 4 1,1 2-167,-4 3 0,-1 1 0,-10-6 1,-3 2-113,-4 3 0,-6 0 1,-11-9-255,-5-6 1,-6 3 0,-8-10 0,-4-2-348,-4-2 1,-2-3-1,-8 0 1,3 0 596,-3 0 0,-2-10 0,-2-2 0</inkml:trace>
  <inkml:trace contextRef="#ctx0" brushRef="#br0" timeOffset="2933">2918 56 7968,'22'15'158,"0"-1"1,-8 1 0,1 9-1,2 5 191,2 7 1,1 15-1,-3 7 1,-3 7 38,3 8 0,-5-3 0,3 7 0,-1 1-102,-2-1 0,5-14 0,-10 0 0,-2-7-291,-2-8 1,4-2-1,0-5 1,-2-4-585,-3-8 1,-4-5-158,-5-2 1,2-10 0,-7-7 0,2-10 249,5-10 1,3-4-1,2-3 1,0-2 340,0-5 1,0 5 0,0-8 0,0 3 185,0 0 1,2-7 0,6 7-1,6 2 319,5 3 1,-4 5 0,-1 2 0,3 5 141,3 2 1,2 3 0,-1 7-1,1 4-36,0 11 0,0 2 1,-1 17-1,1 0-410,0 0 1,0 9 0,0 8 0,-3-3-264,-5-2 1,-4-9-1,-10-4 1,0-1 216,0-5 0,0-3 0,0-2 0</inkml:trace>
  <inkml:trace contextRef="#ctx0" brushRef="#br0" timeOffset="4020">3397 448 8106,'0'-15'0,"0"1"450,0-3-516,0-2 0,3 7-813,4 4 879,5 6 0,10 2 0,0 0 0</inkml:trace>
  <inkml:trace contextRef="#ctx0" brushRef="#br0" timeOffset="4079">3876 622 8086,'-21'0'639,"-1"0"1,0 0-106,0 0 1,1 0-1,-1 0 1,0 0-256,0 0 0,8 7 0,-1 3 0,1 2-283,2 5 0,2 3 0,10 4 0,0 2-157,0 3 0,10 3 1,4-3-1,6 5 148,1 0 0,1 4 0,2-9 1,3 0 255,2 3 1,-2-8 0,-11 5 0,-3-5 137,-4-2 1,-2-7-1,-7-1 1,-2 1 79,-5-3 0,-8 5 0,-14-10 0,-5-2-484,1-3 0,-9 5 0,6 1 0,-5-3-1067,-3-3 1,11-2 0,3-2 0,6-3 1089,3-3 0,8-18 0,4 2 0</inkml:trace>
  <inkml:trace contextRef="#ctx0" brushRef="#br0" timeOffset="5009">3985 56 8075,'0'-22'-171,"3"3"192,4 4 0,5 25 0,10 22 0,-3 13 279,-4 14 0,4 11 0,-4 5 0,2 0-82,-3 0 0,5 7 1,-6-5-1,1 1-137,1-6 1,-11-6-1,4-6 1,-6-4-56,-2-3 0,0-4 1,-2-11-1,-3-4-71,-2-2 1,-10-13 0,5-9 0,-3-3-149,1 0 0,9-2 0,-3-12 0,6-8-61,2-4 0,0-13 0,2-4 1,6-3 248,6 3 0,6-5 0,4 7 0,2 0 84,3 5 0,8 5 0,-6 5 0,1 4 100,-1 8 0,8 7 0,-5 10 1,0 9-300,-5 7 1,-5 16 0,-2-1 0,-3 10 119,-5 4 0,6-6 0,-8 4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58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0 414 8080,'15'22'0,"-3"0"428,-3 0 1,8 9 0,0 5 0,7 6-373,6 1 1,-1-2-1,-5-4 1,2-8-55,3-5 0,0-5 1,-7-4 82,0-8 0,-10-7 1,-2-10-105,-1-12 1,-6 1 0,4-11 0,-4 3 38,-3 0 1,-3-2 0,-2 4 0,-2-2-191,2 2 1,3 3 0,2 3-279,0-1 0,2 2 321,5 6 0,-2 14 1,7 14-1,0 6 188,1 2 0,-6-1 1,7 1-1,1 0 352,-3 0 0,5-8 0,-7 1 91,2 2 0,-5-8 1,5-4-143,-2-10 0,-3-9 1,-7-13-1,2-4-240,6-3 0,-6-2 0,5-8 1,-4 0-549,-3 1 0,0-3 0,0-3 0,0-1-768,0 1 1,2 6 0,5 4 1193,8 3 0,4 9 0,3-4 0</inkml:trace>
  <inkml:trace contextRef="#ctx0" brushRef="#br0" timeOffset="486">653 436 7999,'0'44'-191,"0"-1"0,3-6 0,2-4 0,4-1 319,3-5 1,-4-6 0,6-6 0,3-8 201,3-5 0,1-2 1,3-4-1,3-8 104,2-10 1,0-7 0,-7 0-1,0-5-141,-1 0 0,1 0 0,-2 7 0,-3-4-152,-3-3 0,-9 5 0,5-5 0,-3 3-132,0 4 1,0-4-1,-7 2 1,-2 2-206,-5 3 1,-5 2 0,-10 0-1,0 3-252,0 4 0,0 6 0,-2 9 0,-2 5 340,-3 9 1,0 13-1,7 24 1,0 7 441,0 5 1,10 2-1,5 0 1,5 1-174,2-1 0,4-2 1,11-5-1,19-7-438,19-5 1,15-15-1,24-9 277,-42-16 0,1-2 0,4-3 0,2 0 0,8-1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57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784 191 8112,'-29'-34'0,"-2"5"344,-3 5 0,0 2 1,-5 1-1,3 1-24,-3 6 1,-2-3 0,-5 9 0,-2 6-245,-3 7 1,0 7 0,8 12-1,-1 5-45,1 8 0,9 6 0,7 5 0,8 6-202,4 1 1,10 3 0,1 8 0,11-3-112,15-5 1,9-5 0,15-9-1,5-3 197,7-5 1,-2 3-1,-1-10 1,1-3 129,0-2 1,-11-2-1,1-2 1,-9-3 166,-6-3 1,-11 1 0,-16 6 120,-8 1 0,-11-7 0,-16-3 0,-13 0-244,-12 0 0,-7-7 0,-2 2 0,0-5-136,-1-2 1,4 0 0,4 0 0,7-2-847,5-5 0,19-5 893,5-10 0,15-10 0,-3-1 0</inkml:trace>
  <inkml:trace contextRef="#ctx0" brushRef="#br0" timeOffset="301">915 757 8104,'22'-14'25,"0"-1"1,-8 8 0,1-5 0,2 2 603,2 5 0,3 3-77,-1 2 1,-1 10-1,-6 4-202,-6 6 1,-6 1-1,-4 1 1,-6 0-121,-6 0 0,2-1 0,-3 1 0,-2 2-160,-2 5 1,-3-4 0,0 4-1,3-5-77,4-2 1,-1-1 0,6 1 0,0 0-348,0 0 0,6-10 1,11-5-1,7-4-83,6-3 1,11 0 0,6-3 0,6-2-205,8-2 0,-3-10 1,13 3-1,2-8 641,0-7 0,7 5 0,-15-8 0</inkml:trace>
  <inkml:trace contextRef="#ctx0" brushRef="#br0" timeOffset="585">2309 823 8472,'-8'14'238,"1"1"0,0-1 0,7 10 1,-2 5-101,-6 8 0,6 4 0,-8 0 1,0-2-84,-4-3 1,-5 5 0,-3 5 0,0-5-309,0 0 0,-7-7 0,0 0 253,3-2 0,-8-3 0,0-8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56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388 891 8106,'-12'-21'545,"-8"8"0,6 6-76,-6 5 1,6 2 0,-1 0 0,-4 0-44,-8 0 1,1 17-1,-8 7 1,0 7-351,0 8 1,7 5 0,-2 4 0,8 3-104,6-3 0,-2-9 0,10-5 1,4-3-431,8-4 0,7-5 1,13-8-1,1-9-100,3-10 0,10-7 1,-3-10-1,3 0 141,-3 1 0,-4-8 0,-10 0 0,-1 0 427,1-3 1,-3 8 0,-2-5 524,-2 5 1,-10 2 1507,2 0-1791,-5 10 1,-2 12-1,0 15 1,3 4-231,4 3 0,-2-1 1,7 1-1,0 0-174,0 0 0,-5-3 0,6-2 0,-1-2-148,0 2 1,-7 2 536,2 3 408,-5-1 0,-11-8-369,-6-6 0,-2-7 0,0-7 0,5-8-169,2-4 1,3-3 0,7 0 0,0 0-43,0 1 0,0 6 1,3 1-250,4-3 0,5 0 1,12 2-1,3 8-156,2 4 1,10 3 0,-3 0-1,3 0-462,-3 0 1,5 3 0,-5 4-1,5 5-1030,3 0 1831,-1 8 0,-9-8 0,-2 10 0</inkml:trace>
  <inkml:trace contextRef="#ctx0" brushRef="#br0" timeOffset="95">997 1022 8169,'-9'-22'1026,"-3"10"-589,-10 5 0,7 7 0,3 9 0,3 11-130,4 6 1,2 13-1,3-3 1,0 6-235,0 1 1,0-7 0,0-2-1,0-2-274,0-6 1,10-4 0,4-7-244,6-8 1,2-5 0,2-6 0,2-9 7,3-8 0,0-16 0,-9 1 0,-3-7 143,-3-8 0,-2 2 0,3-6 0,-5-1 320,-1 0 1,-6-9 0,4-10 0,-7 0 4,-7 0 0,-5-7 0,-10 2 0,0-7-79,0-8 0,3 8 1,2 3-1,5 16 24,2 15 0,-4 31-48,6 22 1,4 29-1,11 29 1,7 7 133,6 8 0,-1 4 0,-2 13 1,-2 2 64,1 2 0,-6-42 1,0 0-1,1-2 0,0-1 1,-1 2-1,1 0-140,0 0 0,0 0 0,11 41-379,0 2 1,-1-5 0,1-1-1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55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729 218 8142,'-17'-41'0,"-5"2"0,-2 5 505,0 3 0,0 2 0,-5 9 0,-8 6-389,-4 7 0,-2 4 0,-1 6 0,0 6-18,1 13 0,2 10 0,4 11 0,8 3-57,5 5 0,5-3 0,4 10 0,8 1-137,5-4 1,19-2 0,7-9 0,7-1-78,8 1 1,9-10 0,6-5 0,-1-7 141,0-8 0,5 6 0,-9-6 0,-6 3 92,-4-2 1,-20 2-1,0-8 227,-6 3 0,-11 3 0,-17 4 0,-16-2 4,-15-2 0,-10-8 0,-6 5 0,1-2-257,3-6 0,0-1 0,-5-3 1,2 0-269,3 0 1,17-7-1,0-3 1,7 0-804,8 1 0,14-6 1036,12 8 0,19-10 0,15 5 0</inkml:trace>
  <inkml:trace contextRef="#ctx0" brushRef="#br0" timeOffset="92">1055 719 8056,'10'12'86,"-5"-2"1,7-8 336,-2 5 1,4-2 0,-4 10 0,0 2-327,-1 2 0,-1 5 1,-6 5-1,3 5-652,2 0 0,0 7 555,-7-5 0,10 6 0,2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51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1295 8213,'-12'15'-110,"5"-1"1,4 3 171,3 3 0,0 11 0,0 5 0,3 5 363,4 3 0,5 9 0,7 3 0,-2 0-591,-2-6 0,2-6 0,9-8 0,3-7 120,-2-5 1,-3-11 0,-5-9 280,-4-8 1,2-9 0,-10-11 0,0-5-87,3-7 1,-8-3-1,6-2 1,-6 0 8,-2-5 1,0-2 0,0 4 0,0 0-151,0 1 0,0-1 1,0 3-1,0 5-291,0 7 1,3 7-5,4 8 0,5 6 0,7 16 0,-2 11 192,-2 15 0,-8 2 1,5 17-1,0-2 205,0 0 1,-4 2 0,4-4 0,0 1-48,0-1 0,0-13 0,5-7 0,-5-5 286,-2-2 0,7-10 38,-3-5 0,-2-16 0,0-11 0,-2-9-196,-5-4 0,-3-4 0,-2-6 0,0-1-182,0 1 1,0-1 0,0 0 0,0 1-646,0-1 0,0-6 0,0-1 0,0 2-512,0 3 1,10 3 0,4 2 1147,6 4 0,11 6 0,3 9 0</inkml:trace>
  <inkml:trace contextRef="#ctx0" brushRef="#br0" timeOffset="55">719 1426 8192,'-12'43'-450,"4"1"0,6 0 398,2-1 0,0 1 0,0-1 0,2 1 199,6-1 1,4-9 0,9-7 105,1-10 1,7-8-1,0-11 1,-2-5 132,-3-8 0,-2-11 0,0-6 0,-1-2-99,1-4 1,-2 4 0,-3-3 0,-5 1-63,-3 2 0,-1-7 1,-8 5-1,0-5-224,0-3 1,0 8-1,0 0 1,-3-1-243,-4 3 1,-5-4-1,-10 6 1,-2 3-34,-5 5 1,5 0 0,-8 17-1,3 4 245,0 8 0,2 9 1,11 16-1,3 8 132,4 11 0,-6-1 1,8 10-1,5 3 31,6 1 0,16-6 0,14-3 0,4-2-754,8 0 0,20-10 620,-1-12 0,24-14 0,1-6 0</inkml:trace>
  <inkml:trace contextRef="#ctx0" brushRef="#br0" timeOffset="410">2047 1382 8189,'0'22'-124,"0"0"1,2 5 180,6 9 0,-3 12 1,7 25-1,0 9 360,0 10 1,-5 2-1,-1-41 1,0 1-1,0 0 1,-2 1-349,-1-3 0,-1 0 1,0 1-1,1 0 0,1 39 1,4-5-308,-3-4 0,-3-6 0,-2 0 0,0-11-699,0-13 0,-2-9-620,-6-8 1557,-4-24 0,-10-24 0,1-22 0</inkml:trace>
  <inkml:trace contextRef="#ctx0" brushRef="#br0" timeOffset="1060">1938 2014 7384,'-9'-94'-126,"-6"-1"0,10 44 0,0 1 0,-2-42 0,5 7 476,2 10 0,4 10 0,9 7 0,8 7-97,4 5 1,6 12-1,0 7 1,3 10-124,5 10 0,-5 5 0,0 2 0,-3 2-21,-4 5 1,-1 15 0,1 12-1,2 2-42,-2 1 0,-5-1 0,-6 5 1,-3-2-75,-4-3 1,6-2 0,-8 5 0,-2-6 19,-3-1 0,-2-3 0,0-7 0,0-1-4,0 1 1,-9-2 0,-6-6 23,-4-7 1,-3-4 0,3-6 22,4-4 0,-2-12 1,10-13-1,2-2-52,3-4 0,2-3 0,0-5 0,2-3-55,5-2 1,5 1 0,10 6-1,2 3-35,5 5 1,-2 11 0,7 13-1,-3 3-12,-4 4 0,-3 14 0,-2 13 0,0 12-16,-1 7 0,-1 3 0,-3-1 1,-5-1 159,-2-6 1,4 5 0,-7-7 0,1 0 294,1-5 0,-6-5 0,4-2 36,-5-1 1,-9-6-1,-3-3-151,-2-2 1,-2-5-1,-6-13 1,4-6-91,1-6 1,8-1 0,-5-3 0,2-3-167,5-2 0,3-10 0,2 3 0,0-5-427,0-3 1,2-2-1,5-2 1,8-3 89,4 3 1,3 4 0,0 8 0,2 7 81,5 5 1,-2 11-1,7 6 1,-3 5 51,-4 2 1,-3 9-1,-5 6 1,-2 7 169,-2 7 1,-11-3 0,6 11 0,-3 1 265,1 4 1,-1 1 0,-7 1-1,0-1 91,0 1 1,7-8-1,0 0 1,1 1 213,1-4 0,-6 6 0,6-12 66,1-8 1,-5 1 0,9-16-36,3-6 1,-4-15 0,-1-14 0,-3-3-478,-4-5 0,-2-2 0,-3-3 0,0 1-318,0-1 1,-3 3 0,-2 2 0,-4 3-146,-3-3 0,-3 8 1,-9-1-1,-3 6-423,-2 4 1,0 3 0,7 14 823,1-2 0,-1 9 0,0 10 0</inkml:trace>
  <inkml:trace contextRef="#ctx0" brushRef="#br0" timeOffset="1521">3288 1252 8182,'15'0'-150,"-1"0"0,3 5 404,3 9 1,1 13-1,1 24 1,-2 7 334,-6 4 1,5 16-1,-4 7 1,4 7-281,3-1 1,-10-8 0,-5-6 0,-4-2-552,-3-5 1,-3-4 0,-4-8 0,-7-10-1082,-6-9 1,-4-8 1322,-5-9 0,-5 0 0,-9 0 0</inkml:trace>
  <inkml:trace contextRef="#ctx0" brushRef="#br0" timeOffset="1581">3136 1448 8120,'0'-97'20,"0"45"1,0 0 0,0-3 0,0 1 0,2-45-1,6 7 1,6 17 0,15 10 0,5 14-366,0 12 0,5 17 0,-8 15 0,0 7 345,1 7 0,-3 5 0,-7 10 0</inkml:trace>
  <inkml:trace contextRef="#ctx0" brushRef="#br0" timeOffset="2143">3767 1469 8120,'29'0'0,"0"-2"0,1-3 279,1-2 0,-4-10 0,6 5 0,-1-3 73,-5 1 1,-6-1-1,-4-6 1,-5-1-55,-2 0 1,-3-7 0,-7 0-1,0 2-69,0 3 0,-2 2 0,-5 1 0,-8 1-96,-4 6 0,-3-3 1,0 10-1,0 2-401,1 2 0,-1 3 0,0 3 0,3 4-30,4 7 1,-2 6-1,10 4 1,2 3-260,3 2 1,2 7 0,0-5-1,0 1 8,0-1 1,2-2 0,5-9-1,8-3 403,4-3 1,13-9 0,4 2 0,5-4 194,3-3 0,9-12 1,5-10-1,3-12 179,-3-7 0,-5 0 1,-12 2-1,-7 3 385,-12-3 1,-3 8 0,-14 1 0,-8 6 150,-9 3 0,-7 8 0,-5 4 1,-3 1-267,-2 1 1,-7 0 0,7 9 0,2 6-370,3 6 0,5 6 1,2 4-1,5 2-197,2 3 0,-5 10 0,8-3 0,2 6-181,3 1 1,9 1 0,3-1 0,4 1-625,10-1 0,1-9 0,11-5 0,3-5-21,2-2 1,10-10-1,2-7 1,3-12 619,4-15 1,0-12-1,1-14 1,-8-5 311,-7-3 1,3 0-1,-18-4 1,-2 2 68,-7-3 0,-8 6 0,1-4 0,-8-1 288,-4-3 1,-3-5-1,0-2 1,0-5-114,0-2 1,0-10 0,0-8 0,0 3-333,0 3 0,2 11 0,5 8 0,8 12 74,4 15 0,-4 21 0,-1 24 0,3 20 25,2 19 1,-4 22-1,-3 17 1,0 7-89,0 7 0,-4-2 1,-3-41-1,2 0 1,-2 1-1,-1 0 158,-1 1 1,-1 0-1,1 2 1,-1-1-1,0 1 1,1-1 0,0 0-1,1-1-319,-1-3 1,-1 1 0,0 5 0,-2 0 0,-2 43-1,-5-10-1415,-8-11 1397,-4-20 1,-3 5 0,0-8-1</inkml:trace>
  <inkml:trace contextRef="#ctx0" brushRef="#br0" timeOffset="2570">4268 947 7687,'37'-7'-65,"-1"-1"1,3-6 0,11 7 0,13 2 411,15 2 1,16 3 0,-35 0 0,3 0 0,3 0 0,1 0-989,0 0 0,1 0 46,4 2 1,1-4 0,-1-6 0,0-3 0,6-1-1,-1 0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2:46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0 959 8333,'0'21'-131,"0"4"413,0 4 1,3-3-1,2 11 1,4 1 187,4 3 0,1 3 1,8 0-1,0-1-267,-1 1 0,1-1 1,-2-2-1,-4-4 1,-1-8 0,-1-12 99,8-3 1,-2-26 0,-3-5 0,-5-14-292,-3-15 0,1 0 1,-5-12-1,5-3-54,2-2 1,-8 5 0,6 0-1,-3 0-371,1 2 0,1-2 0,-4 12 0,5 5-672,2 0 0,-7 10 1,4 4-133,1 10 1,-5 10 1216,9 14 0,-9 15 0,5 12 0</inkml:trace>
  <inkml:trace contextRef="#ctx0" brushRef="#br0" timeOffset="461">480 1242 8100,'0'22'0,"2"-3"-192,5-5 1,-4 6-1,6-6 342,1 6 1,2-8 122,10-5 1,0-7 0,-1-7-14,1-8 0,-7-4 1,-1-3-1,1-2-66,-3-5 0,5 2 1,-8-7-1,1 1-14,0-1 0,4 7 1,-6-2-1,-4 5 9,-1 2 1,-3 0 0,-3 3-173,-4 4 0,2 6 1,-9 9-1,-3 0 104,-2 0 1,-1 9 0,3 6 0,3 4-78,-3 3 0,7 7 0,3 3 1,4 1-209,3 6 1,0 0 0,0 0-1,3-6-223,4-1 0,12 4 0,13-7 0,2-5 9,5-7 0,2-7 0,5-10 1,2 0 27,3 0 1,-8-10 0,-6-7-1,-1-7 255,-2-5 1,-3 0 0,-9 5 0,-3-3 490,-4-2 1,-5-2 0,-10 4-23,0-2 0,-3 0 0,-4 10 0,-8 2 144,-4 2 1,-3 10-1,1-2 43,-1 5 0,2 11 0,3 6 0,5 4-162,3 3 1,-1 7 0,5 3 0,-2-1-498,2 1 1,3-1-1,4-4 1,5 2-326,8-3 0,4-4 0,5-7 1,5-8-798,8-5 1220,4-11 0,12-13 0,3-12 0</inkml:trace>
  <inkml:trace contextRef="#ctx0" brushRef="#br0" timeOffset="633">1438 1 8204,'-12'21'-72,"-5"4"0,9 4 0,4 9 329,1 11 1,6 6 0,1 13 0,6 5 286,2 6 1,0 6 0,5 5 0,-2 2-498,2 2 0,0 0 1,0-7-1,-3-2-815,3-5 0,0 0 0,0-15 768,-3-9 0,1-8 0,7-4 0</inkml:trace>
  <inkml:trace contextRef="#ctx0" brushRef="#br0" timeOffset="816">1068 893 8675,'9'-21'-1551,"8"1"1756,10 6 1,-1 2-1,11 7 1,4-2-5,7 2 1,5-5 0,10 3 0,0 2-592,5 2 0,-5 1 1,-7-3 389,-3-2 0,-2-10 0,-8 5 0</inkml:trace>
  <inkml:trace contextRef="#ctx0" brushRef="#br0" timeOffset="1840">1982 806 8154,'-22'15'-14,"1"-1"0,-1 3 501,0 3 0,0 1 0,3 4 0,2 4 216,2 7 0,1 5 0,-5 3 0,4-3-336,8-5 0,4 3 0,3-8-526,0 3 0,10-15 1,5 1-1,4-8-64,3-7 0,7-13 0,0-6 1,-3-5-202,-1-3 0,-4-7 0,1 0 1,0 0 84,0-3 0,-3 8 1,-2-5 656,-2 5 0,-3 2-109,2 0 0,-2 10-74,-5 5 0,-4 7 0,4 10 0,-2 9-28,2 8 1,-4 4 0,4-4 0,-5 4-27,-2 3 1,0-7-1,0 2 1,0-5 170,0-2 1,-7-1 0,-3 1 0,-2-3 32,-5-4 0,5 2 1,-2-10-152,-3-2 0,5-3 0,0-4 0,2-5-384,5-8 1,3-11 0,2-6 0,0 1-439,0-1 1,9-4-1,6 5 1,4-1-172,3 1 1,7 2 0,0 7 0,0 0 858,3 0 0,-6 3 0,8 2 0,-2 5 0,-6 2 0,6-4 0,-3 4 0,-3 0-191,-2 1 0,-9-8 0,-1 2 375,3-4 1,-7 4 0,-5 3 812,-10 3 0,0-6 1,-9 8-551,-3 2 0,0 12 1,0 8-1,5 6-198,2 8 1,3-2 0,7 9-1,0 6-143,0 6 0,0-2 0,2 5 0,3-5-121,2-3 0,10-2 0,-5-2 0,3-5 471,-1-3 0,-9-2-463,3-7 0,-8-2 0,-8-6 0,-9-7-481,-9-4 1,2-3 0,-8 0 0,3 0-202,0 0 1,0 0 0,7 0 688,0 0 0,1-10 0,-1-2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36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674 284 8323,'3'-43'404,"2"-1"0,2 0-673,-2 1 1,-3 9 0,-4 5 0,-6 7 956,-6 8 1,-8 4-1,-7 12 1,-7 8-169,-5 12 0,-10 12 0,-2 17 0,-3 9-306,-4 10 0,29-28 0,1 3 0,0 4 0,2 2 0,2-1 0,1 1-96,2 0 1,0 0-1,2-4 1,1 0 0,2 3-1,2 2 1,4 0 0,2 2-127,4 3 0,3 0 0,2-6 1,2 0-1,2 0 0,3-1 1,16 40-223,12-10 1,17-18 0,5-20 0,2-18 197,0-15 0,-8-23 0,6-10 1,0-10 257,-1-12 1,-6 0 0,2-10 0,-8 1-55,-7-1 0,-4-2 1,-10-7-1,-3-1-151,-4 1 1,-6 2-1,-9 3 1,-2 4-693,-5 3 0,-15 2 1,-12 7-1,-5 3-332,-4 5 0,2 2 0,-15 10 0,3 2 341,4 10 1,3 7-1,5 5 1,5 2 842,7 6 1,5 6-1,4 18 1,6 9 91,6 7 0,6 13 1,4-3-1,6 5 789,6 2 1,6 0 0,4 1-1,5-1-331,7 0 1,8-2 0,4-5 0,5-7-623,3-5 0,-5-2 1,7-3-1,0-5-570,-2-7 0,-3-12 1,-12-5-1,-5 0-558,-7 0 1,-5-7 1018,-2 2 0,-10 6 0,-2-1 0</inkml:trace>
  <inkml:trace contextRef="#ctx0" brushRef="#br0" timeOffset="200">1153 1373 8582,'0'-12'1469,"10"2"1,5 10 0,6 0-1325,8 0 1,-2 0-1,9 0 1,3 0-1011,2 0 0,3-2 865,-1-6 0,1 6 0,-1-8 0</inkml:trace>
  <inkml:trace contextRef="#ctx0" brushRef="#br0" timeOffset="702">2133 524 7907,'-7'-44'0,"0"1"-403,2-1 1,-5 3-1,3 5 1266,2 7 1,5 14-573,8 8 1,-4 21-1,8 10 1,1 10-58,-1 12 1,2 0 0,8 10 0,0 0-186,0-1 1,7 11 0,2 9 0,0 0-630,1 0 1,7 4 0,-3-6-1,3-3 165,-3-2 1,10-12 0,-7-8 0,-3-12 521,-2-14 1,-5-10 0,-7-14 177,-1-6 0,-9-4 0,-7-12 0,-10-2-64,-9-3 1,-8-1-1,-7 9 1,-7-1-88,-5 0 0,0 8 0,-1 2 0,4 2-109,-1 5 1,-7 3-1,10 2 1,-5 4-32,-3 11 1,3-1 0,5 18-1,4-1-133,1 6 0,14 4 1,-3 2-1,8 1-181,7-1 0,5-1 0,8-6 0,6-7-1048,6-5 1368,11-2 0,3 0 0,10-1 0</inkml:trace>
  <inkml:trace contextRef="#ctx0" brushRef="#br0" timeOffset="967">3244 480 7901,'-2'-19'-1694,"-6"4"1955,6 6 0,-15 25 1,10 9-1,2 9 116,2 12 1,3-3 0,0 10 0,0-2-277,0 0 0,3 2 1,2-4-1,2 1-534,-2-1 0,0 4 0,-1-5 1,6-4 432,2-5 0,-7-13 0,5 6 0</inkml:trace>
  <inkml:trace contextRef="#ctx0" brushRef="#br0" timeOffset="1166">2765 545 8208,'22'-14'-658,"-1"-3"1,1 0 657,0-2 0,7-1 0,3-1 0,1-1 0,6 0 0,2 3 0,5 2 0,3 5 0,1 2 0,11-5 0,-5 8 0,-1 2 0,-4 3 0,-5 2 0,-2 0 0</inkml:trace>
  <inkml:trace contextRef="#ctx0" brushRef="#br0" timeOffset="1367">2917 1308 8245,'-21'12'-386,"-1"7"0,12-9 0,10 4 906,12-7 1,17-4-1,8-3 1,4-3-440,2-4 0,8 5 1,2-8-1,3 3-547,4 0 1,-4-1 0,2 8 465,3 0 0,2 0 0,2 0 0</inkml:trace>
  <inkml:trace contextRef="#ctx0" brushRef="#br0" timeOffset="1567">4028 1395 7118,'-10'-12'1180,"18"-5"0,1 9-1021,15 4 1,3 1 0,12 1-1,4-3-501,6-2 1,11-3 0,-4 5-1,2-5-503,0-2 1,-10 5 844,3-7 0,-5-1 0,-2-7 0</inkml:trace>
  <inkml:trace contextRef="#ctx0" brushRef="#br0" timeOffset="1666">4616 1133 7666,'-44'0'-294,"1"0"0,7 0 0,-1 0 0,-1 0 943,-4 0 1,-1 8-1,-1-1 1,1 0-608,-1 3 0,1-8 0,-1 6-42,0-6 0,1 8 0,-1 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6:27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3876 676 8112,'10'-32'-450,"-7"8"0,6-2 1,-2 6 449,1 6 0,9-1 0,-5-6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6:33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0 981 8183,'0'22'374,"0"-1"0,0-6 1,0-1 202,0 3 0,0 3-249,0 1 0,0-11-157,0-10 0,0-12 0,0-15 1,0-4-233,0-3 1,0-10 0,0-6 0,0-1-358,0-2 0,3 4 0,2-6 1,4 1 151,3 6 0,-4 2 1,6 5-1,3 5 422,2 7 0,3 7 0,0 12 56,0 17 0,0 10 0,-1 24 0,-1 5 87,-6 0 1,-2 8 0,-7-4 0,5-1-142,2-3 1,-7-3 0,4-2 0,-1-4-198,-1-8 0,0-12 139,-7-3 1,0-11 0,0-3-159,0-12 0,-7-15 0,0-5 0,2-1 30,2-6 1,-4-2 0,0-3 0,2 1-30,3-1 1,2 1-1,2-1 1,3 3-90,2 5 1,10 4 0,-2 13 295,4 4 0,3 8 0,0 17 1,-1 9-16,1 8 1,0 11 0,0-1 0,-3 6 63,-4 8 1,4-5-1,-7 5 1,3-5-165,-1-3 0,-9 1 0,5-1 0,-3-1-412,0-6 1,0-5 275,-7-9 0,0-12 112,0-10 0,-7-10 0,0-14 0,0-3-53,-3-2 1,7-10 0,-4 6-1,5-4-95,2 1 1,0 0 0,0-5 0,2 2 87,5 3 0,3 9 1,7-2-1,-2 7 97,2 8 1,9 4-1,3 10 1,-2 0 3,-3 0 1,5 12 0,0 7 0,-2 10-140,-3 5 0,-2-5 0,-1 8 0,-1-1-651,-6-2 1,6 0 0,-8-8-537,0 3 0,5 0 1274,-10-7 0,0-10 0,-7-2 0</inkml:trace>
  <inkml:trace contextRef="#ctx0" brushRef="#br0" timeOffset="147">915 654 8183,'15'-22'423,"-1"1"0,-9-1-42,2 0 1,3 12 0,-1 10 0,1 12 59,0 8 1,7 9-1,-3 2 1,3 3-312,-2 5 1,4 2 0,-4 3 0,4-3-619,3-5 0,0 3 0,-1-10 0,1-3 488,0-1 0,9 6 0,3 3 0</inkml:trace>
  <inkml:trace contextRef="#ctx0" brushRef="#br0" timeOffset="264">1133 306 8183,'-3'-22'0,"-2"0"74,-2 0-471,-10 1 397,15 8 0,-8 4 0,10 9 0</inkml:trace>
  <inkml:trace contextRef="#ctx0" brushRef="#br0" timeOffset="766">1612 1220 8176,'-10'32'66,"5"-11"0,-7 4 530,3-8 0,-8-13-322,2 4 0,5-18 0,1-9 0,1-10-235,1-5 1,0-5-1,7-9 1,0-6-69,0-1 1,0-3-1,0-8 1,0 1-187,0 0 0,2-1 0,6 4 1,6 3 155,6 9 1,-6 13-1,1 11 1,1 6 238,4 6 0,-6 14 0,1 5 0,2 16 159,2 11 1,-4 11 0,-3 11 0,0-1-56,0 0 1,-5 8 0,5-6 0,0 3-412,1 0 1,-6-2 0,5 2 0,-2-7-942,-6-5 1,1-12 56,3-5 0,-6-19 595,5-18 1,-4-6-1,-3-23 1,0-4 415,0-7 0,-3 0 0,-2-8 0,-2 3 0,2 4 0,3-2 0,4 5 0,3 5-129,2 0 0,8 10 0,-8 2 1,0 7 811,3 7 1,2 8-1,8 17 31,-6 12 0,5 2 0,-7 12 0,3 5-485,0 8 0,-1-11 1,5 6-1,-2-3-563,-2 0 1,-3 0 0,5-2 333,-3-3 0,1-9 0,7 4 0</inkml:trace>
  <inkml:trace contextRef="#ctx0" brushRef="#br0" timeOffset="1430">2026 349 8227,'-22'-17'311,"0"-5"1,3 13 1242,4-13-2282,5 15 0,13-3 728,4 10 0,5 10 0,10 2 0</inkml:trace>
  <inkml:trace contextRef="#ctx0" brushRef="#br0" timeOffset="2231">2418 1003 8258,'-10'12'65,"5"7"1,-7-5 435,2 6 1,1 2 0,4-1 452,-3 1 1,-1-10-741,2-4 1,4-16 0,-4-6 0,4-8-159,3-7 0,3 2 1,2-9-1,4-3-201,3-2 0,-7-2 0,5-1 0,-3 1-94,1-1 0,6 0 0,-4 3 0,-1 3-12,1 1 1,7 13 441,-2 2 0,4 13 1,0 18 48,-4 13 0,2 2 1,-8 13-1,3 1-164,5 3 0,-7-4 1,0-3-1,-3-3-244,0-4 1,3-3 0,-5-2-65,2-1 0,3-9 285,-3-4 0,-5-16 1,6-6-1,-6-8-25,-2-7 0,0 3 1,0-11-1,0 1 45,0 2 0,0-5 0,0 8 0,0-1 78,0 1 0,0 2 0,0 7 58,0 0 0,10 3 0,4 7-29,6 12 0,-6 10 1,1 14-1,-1 2-150,-2 3 0,8 10 1,-8-5-1,2 2-4,1 1 1,-8-8-1,5 5 1,-2-3-286,-5-4 0,-3-3 0,1-2-1552,4-1 1226,-5 1 0,8-12 1,-10-10 197,0-12 0,0-10 0,0-5 0,0-4 169,0-3 0,0 0 0,0-5 0,0 6 417,0 1 0,2-4 0,3 7 0,5 5 540,2 7 1,-5 7 0,8 10-219,2 0 0,2 10 1,0 4-1,-2 8-283,-2 7 1,-3 2 0,5 8 0,-3-3-277,3 3 1,-5-5 0,0 0 0,1 0-1017,-1 0 1,-7-8 0,2 3 1053,-5-4 0,8-4 0,2 1 0</inkml:trace>
  <inkml:trace contextRef="#ctx0" brushRef="#br0" timeOffset="2397">3093 284 8216,'0'-22'1079,"0"0"0,-8 8-1376,1-1-78,0 10 375,7-4 0,0 18 0,0 4 0</inkml:trace>
  <inkml:trace contextRef="#ctx0" brushRef="#br0" timeOffset="2732">3223 502 8451,'0'-22'657,"0"0"1,3 3-1,2 2-119,2 2 1,10 3 0,-3-2-233,6 6 1,1 6 0,1 4 0,0 6-30,0 6 0,-3 6 1,-2 1-1,-5 4-121,-2 4 1,-3 7 0,-7 12-1,0 3-197,0-3 0,-2 6 0,-3-1 1,-5 3-168,-2 4 1,-2 1 0,-8-1 0,0-4 56,0-3 1,0-10 0,3-9 363,5-2 0,4-10-207,10-8 0,10-19 1,6-2-1,9-10-310,4-5 0,9-2 1,-1-3-1,4-4-710,2-3 0,1 8 0,-3-4 0,-2 4 1014,-3-3 0,-9-5 0,4-10 0</inkml:trace>
  <inkml:trace contextRef="#ctx0" brushRef="#br0" timeOffset="3116">3354 807 8194,'-22'0'-340,"3"-3"1,2-2 1099,2-2 1,13-8-727,2 8 0,10-10 0,14 5 0,5-2 71,7-1 1,-2 8-1,2-5 1,5 2-108,8 5 0,-3 0 0,2 1 0,-7-4-199,-4 4 1,-3 1-1,2 6 1,-5 4 35,1 7 0,-15-2 1,4 3-1,-4 2 210,-5 2 0,5 3 945,-9 0-681,9-10 0,-8-5 0,6-14 1,-8-8-192,-5-4 0,6-10 0,-1-3 0,-2-1-49,-3-6 1,-2 5-1,0 0 1,0 3-97,0 4 1,-2 5 0,-5 8 182,-8 7 0,-4 7 1,-3 9-1,0 13 301,0 12 0,1 9 1,-1 6-1,0 2 20,0-3 1,3 5 0,4-2-1,8-3-377,5-2 1,7-2 0,9-3 0,18-7-636,13-12 1,14-3-1,16-12 1,12-4 534,12-8 0,-46-4 0,0-4 0,2-4 0,-1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0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1532 8244,'0'-21'0,"3"-4"-79,4-4 1,-2 3 0,7-8-1,0 2 321,0 6 1,-5-6 0,5 1 0,1-3 329,-1-5 0,-7 8 0,2-1 87,-5 1 1,-2 7 0,-2-3-395,-5 10 1,-8 17 0,-12 17 0,-4 10-307,-3 9 0,0 8 0,-5 4 0,6 5 9,1 3 0,3 2 1,7 5-1,3-5-359,4-7 1,-1-8-1,8-4 1,3-5-63,3-3 0,12-11 1,4-13-1,8-5 280,7-2 1,-2-17-1,9-7 1,3-7 54,2-8 0,-5-2 0,-2-3 0,-3 3 214,-4 5 1,-5 2-1,-5 10 1,-5 0 676,-3 4 0,1 13-450,-3 0 0,-4 7 1,4 10-1,-4 11 14,-3 13 0,0 7 0,0 3 1,0-1-452,0 1 0,7 7 1,0 0-1,0-5-411,3-8 1,2 1 0,10-10 0,2-2 524,5-3 0,5-12 0,10-2 0</inkml:trace>
  <inkml:trace contextRef="#ctx0" brushRef="#br0" timeOffset="548">1634 1380 8313,'-9'-22'-128,"4"0"1,-10 1 792,-2-1 0,5 3 0,-5 4 1,-5 8-172,-4 4 1,-3 3 0,5 3-1,-3 4-361,-2 8 1,0 11-1,7 6 1,0-1-180,1 1 0,8 4 0,4-5 0,2 1-247,-1-1 0,3-2 126,13-7 0,4-12 0,12-10 1,3-15 26,2-11 0,2-16 0,-4-11 1,2-2-107,-3-6 1,-1-9 0,-4-5 0,1-3 194,0-4 1,-8-3-1,-1 1 1,-4 2-91,-4 2 0,-3 9 1,-4-1-1,-5 9 29,-8 12 1,3 12 0,-2 25 516,-3 7 0,0 19 0,2 17 0,8 19-182,5 13 1,-6 14 0,1 5 0,2 4-233,3 3 1,9 3-1,0 2 1,1 2-468,1-2 0,3 2 0,10-4 0,2-10-60,5-10 1,-2-12 0,7-22 0,0-9 306,0-10 1,-15-10 0,3-14 0,-5-8 262,-5-4 0,-3-5 0,-6-5 1,2-7 231,2-6 1,0 1 0,-7 3 0,0 4 756,0 2 1,0 3-350,0 7 0,0 13-637,0 9 0,10 9 1,2 13-1,3 0-450,-1 0 0,-2 0 1,5-1-1,-2 1 413,2 0 0,2 0 0,3-1 0</inkml:trace>
  <inkml:trace contextRef="#ctx0" brushRef="#br0" timeOffset="631">1896 1075 7859,'-13'-29'0,"6"0"0,-5-10 0,0 5 0</inkml:trace>
  <inkml:trace contextRef="#ctx0" brushRef="#br0" timeOffset="1698">2244 1641 8233,'-7'-14'50,"-1"-1"0,1 1 1,7-8-1,0 0-137,0 0 0,0-7 0,0-2 0,3-3-30,4-5 1,-5-2 0,8-2 0,-3 2 185,0 4 0,8-1 0,-5 11 0,-1 5 64,1 5 0,0 12 0,-3-2 132,7 5 0,-4 19 1,0 4-1,-3 6-154,0 4 0,3 1 1,-5 7-1,2-6-118,-2-1 0,5-3 0,-3-7 0,-2 0-165,-3-1 0,1-6 314,4-1 1,-5-11-1,6-3-136,-6-12 1,-2-10-1,0-7 1,0-7 7,0-6 0,0-1 1,0-1-1,0 1-17,0-1 1,2 10-1,6 5 1,4 5-76,0 2 1,7 10 0,-4 5 0,4 7 56,3 7 0,0 8 0,-1 11 0,1 6 56,0 2 1,0 2 0,-3 8 0,-4-1 108,-8 1 0,3-1 1,-3 1-1,-2-3-70,-3-5 1,-2-4 0,0-11 0,-2-1 103,-6-6 0,4-4 1,-9-12-1,1-6-149,0-6 0,5-8 1,-5-7-1,2-7-53,5-5 1,3-3 0,2 0-1,0 1-77,0-1 0,0 1 1,2 2-1,3 2-204,2 3 0,10 9 0,-2 0 0,4 10 176,3 10 1,0 5 0,2 2 0,3 2 130,2 5 0,0 15 1,-8 15-1,1 4 102,0 2 0,0 1 0,0-3 0,-1-2 60,1-3 1,-2-7 0,-1 5 0,-2-3 152,0-4 0,7-3 0,-10-5-141,6-4 1,2-5-1,-3-13 1,-2-4-35,-3-8 0,-6-6 0,6-8 1,1-8-196,-3-4 1,0-2-1,-7-1 1,2 3-140,-2 5 0,-3-5 0,-2 7 0,-2-3 64,-5 1 1,2 17-1,-10-1 268,-2 8 1,5 7-1,-2 15 1,-1 12 198,3 12 0,2 7 1,10 2-1,0 3-174,0 5 0,0-5 1,0 7-1,5-4-503,10-6 1,2 6 0,21-15-1,6 0 338,4-5 0,22-5 0,-2-2 0</inkml:trace>
  <inkml:trace contextRef="#ctx0" brushRef="#br0" timeOffset="2083">3529 1206 8104,'0'22'0,"-3"-1"181,-4 1 1,5 0 0,-6 2 0,6 3 25,2 2 0,0 0 0,0-7 0,0-1-90,0 1 1,2-3 0,3-2-201,3-2 0,1-10-68,-2 2 1,-2-14 0,7-8 0,-2-4-135,-5-3 1,0-7 0,0-2 0,2-3 185,-2-5 1,4 5 0,1 0-1,0 0 109,-1 1 0,1 6 0,-5-2 0,5 7 183,2 8 1,-5 4 0,7 10 0,3 0 46,3 0 0,2 10 0,-1 7 0,1 9-425,0 10 1,0 6-1,2 1 1,2 1-881,3-1 1,3-9 1064,-3-5 0,-5-5 0,8-2 0</inkml:trace>
  <inkml:trace contextRef="#ctx0" brushRef="#br0" timeOffset="2465">4400 923 7659,'-10'-37'95,"-4"1"0,-8 9 0,-5 1 1,-4 9 566,-3 10 1,-2 4 0,-6 6-1,4 4-315,1 7 0,11 13 0,-3 5 1,7 1-185,8 6 1,-3 5-1,9 4 1,4 3-261,1-3 1,6-2 0,4-2-1,7-3-235,6-5 0,1 3 1,4-10-1,1-2 188,3-3 0,8-2 1,-8-1-1,-3 1 166,-2 0 1,-4 0 0,-6-1 0,-4 1 185,0 0 0,-8 0 0,3-3 0,-10-2-96,-9-2 1,-6-3 0,-2 5 0,1-5-411,-1-3 1,0 6-1,0-8 1,1-4-187,-1-8 1,10-10 0,4-14-1,6-10-21,2-9 1,2 0 0,6-8 0,6 3 388,6 4 1,9 6 0,0 4-1,-3 8 356,-2 6 1,5 1-1,3 17 1,2 2 272,4 3 1,-4 11-1,0 8 1,0 10-222,0 9 0,-15-2 0,3 2 0,-3 3-432,1 2 1,-6 0-1,-2-2 1,-2-5 139,-5-3 0,-3-1 0,-2-9 0</inkml:trace>
  <inkml:trace contextRef="#ctx0" brushRef="#br0" timeOffset="2534">4509 1358 8104,'-22'-43'-117,"7"-1"0,3 1 0,3-1 89,4 0 1,2 11 0,3 4 27,0 4 0,10-6 0,2-3 0</inkml:trace>
  <inkml:trace contextRef="#ctx0" brushRef="#br0" timeOffset="3114">5140 1184 8543,'-29'-2'0,"-2"-3"243,-3-3 1,7 1-1,-2 7 1,5 0-127,2 0 0,0 3 0,1 4 1,-1 7 46,0 6 1,3 9 0,4 2 0,8 1-230,5-1 0,2 5 0,0-6 0,2-4-187,5-2 1,-2-2 0,10-3-1,2-4 82,2-8 1,10-4 0,0-6-1,-2-4 260,-3-8 1,-2-4-1,-1-3 1,1 1 184,0-1 1,-10 0 0,-2-2-1,-3-3 133,0-2 1,3 0 0,-5 7 0,2 1-321,-2-1 0,-3 0 0,1 3-88,4 4-171,-5 5 1,15 20-1,-9 5 1,-1 6-43,2 8 0,-6-4 0,4 6 0,-4 1 35,-3 4 1,0-2 0,0 0 0,0-3-201,0-4 0,0-3 538,0-2 0,0-15-99,0-14 1,0-5 0,0-20 0,2 1-54,5-6 0,-2 3 0,7 1 1,0 1 128,0 6 1,-4 1 0,6 6-21,3 4 0,-5 6 1,3 9-1,2 5-321,2 9 0,-4 1 0,-1 16 0,3-2-721,2 0 925,-7 10 0,17-5 0,-4 9 0</inkml:trace>
  <inkml:trace contextRef="#ctx0" brushRef="#br0" timeOffset="3414">5859 1097 8224,'-22'-7'507,"0"-1"0,-2-1 1,-3 4-1,-4-2 159,-3 2 1,8 12-1,-6 10 1,3 7-515,0 5 1,0 7 0,7-4 0,3-1-89,4 1 1,-2 4 0,10-7 0,2 0-379,3 3 0,4-11 0,6 4 1,6-8-5,5 0 0,3-8 0,0-2 0,0-4 445,0-3 1,2 0 0,2 0 0,3 0 144,-2 0 0,-3 0 0,-2 0 0,0 0-262,0 0 1,-1 0 0,1 0-778,0 0 1,-8 0-1,1 0 767,2 0 0,2 10 0,3 2 0</inkml:trace>
  <inkml:trace contextRef="#ctx0" brushRef="#br0" timeOffset="3816">5990 1620 8029,'7'-15'0,"2"0"-183,4-1 0,-6-4 0,7-2 0,1-2 536,-3-5 0,7-5 0,-4-9 0,4-3-73,3-5 1,-3-7-1,-2-12 1,-5-8-147,-2-6 0,-3-1 0,-7-14 0,0 0-261,0-1 0,-9 8 0,-6-2 0,-4 4-111,-3 3 0,0 29 0,0 15 0,1 16 269,-1 13 0,7 16 1,1 22-1,-1 17 74,3 15 1,-7 19 0,7 10 0,0 12-50,7-45 0,2 2 0,2-2 0,0 0 0,1 6 0,0 0 1,0-2-1,0-1-69,0 0 1,0-1 0,1-3 0,0 0 0,9 48 0,12-4-187,12-11 0,7-16 0,2-20 0,3-9 98,5-10 0,-5-14 1,5-11-1,-5-8 85,-3-11 1,-9-12 0,-5-4 0,-7 0 3,-7-1 0,-6-7 1,-9 6-1,0-4 138,0 1 1,0 7-1,0-5 1,0 3 424,0 4 0,0 10-314,0 3 0,0 11 0,0 3-59,0 12 1,3 10 0,2 5-1,4 4-480,3 3 0,3-5 0,4 7 0,-2 1 302,-2-4 0,9-1 0,10-10 0</inkml:trace>
  <inkml:trace contextRef="#ctx0" brushRef="#br0" timeOffset="3914">6665 1162 8218,'-22'-34'0,"2"3"0,6 9 0,4 0 677,1 1 0,6-1-1386,-4 0 709,14 10 0,-4 2 0,6 10 0</inkml:trace>
  <inkml:trace contextRef="#ctx0" brushRef="#br0" timeOffset="4132">7144 378 8164,'0'46'-81,"0"5"1,0 7-211,0 5 0,0 14 0,0 11 0,0 11 291,0-46 0,0 0 0,-4 2 0,-2-1 0,0 1 0,0-1 0</inkml:trace>
  <inkml:trace contextRef="#ctx0" brushRef="#br0" timeOffset="4333">6904 879 9547,'22'0'8,"0"0"1,9 0 0,5 0 0,6 0-852,1 0 0,1 0 843,-1 0 0,1 10 0,-1 2 0</inkml:trace>
  <inkml:trace contextRef="#ctx0" brushRef="#br0" timeOffset="4881">7427 966 8164,'0'22'217,"0"0"1,7-8 0,0 1-168,-2 2 1,7-5 2,3 2 0,4-9 1,3 2 73,0-4 1,-1-13-1,1-4 1,0-6-142,0-1 0,0-1 1,-3 0-1,-2 0 313,-3 0 0,-9 1 1,5 1 127,0 6 1,-6 9-1,8 19-309,-2 16 1,-3 11-1,-7 12 1,0 12-199,0 13 0,0 9 0,0 7 0,0-43 0,0 0-8,0 2 1,0 0-1,1 2 1,-2-1-1,0 1 1,-2-1 0,-2-1-1,-3 0 17,-1-1 1,-3-2 0,-25 37-1,-1-14 1,-8-6 445,-5-1 0,0-23 0,10-14 0,5-19-4,7-15 0,2-17 0,0-14 0,-2-5-650,3-3 0,2-6 0,2-4 0,2-4 52,6-9 0,4 9 1,13-5-1,4 7-147,7 8 1,8 2 0,5 2 0,7 5-51,7 10 0,-2 3 0,14 18 0,0 1 424,5-2 0,5 6 0,2-7 0</inkml:trace>
  <inkml:trace contextRef="#ctx0" brushRef="#br0" timeOffset="5817">8254 857 8057,'8'29'0,"1"0"0,3 0 17,5 3 0,3-5 0,1 9 1,1 3-44,0 2 1,-3-5-1,-2-2 1,-5 0-22,-2 0 1,0-5 0,-5 4 0,-1-1-3,-6-5 0,0-3 1,-13-5-71,-2-4 1,-2-15 0,-1-17 0,6-10 142,7-9 1,4-8-1,3-7 1,0-7 25,0-5 0,0 1 1,0 1-1,3 3-119,4-3 1,5 1 0,10 4 0,-1 10 54,1 8 0,0 13 0,2 4 0,3 11 45,2 8 0,-3 14 0,-9 9 0,-2 16 25,2 11 0,-7 10 0,-3 12 0,-5 1 82,-2-9 1,0 1 0,3-9 0,1-4-76,4-4 1,1-7 0,-4-17-1,5-3 83,2-4 0,3-8 0,6-17 42,1-11 1,0-8 0,0-10 0,-1 3-62,1-3 1,-7-2-1,-3-3 1,-2 1 22,-6-1 0,1 0 0,0 1 0,2-1-5,-2 1 0,-10 9 0,-4 5 1,-3 7 83,-5 8 0,4 4 0,-1 12 1,-1 6-256,3 6 1,-7 18-1,7 9 1,-3 10-201,1 4 0,9 3 0,-2 5 1,4-2-270,3-3 1,3-10-1,6 0 1,13-9-80,12-10 0,17-7 0,7-7 0,5-8 348,2-5 0,1-11 0,1-8 0,1-10 207,-3-9 1,3 2 0,-19-2 0,-8-3 96,-10-2 0,-7-3 1,-4 3-1,-6 2 384,-7 3 1,-16 7 0,-11-5 0,-9 3 194,-5 4 0,5 5 0,-4 8 1,-1 6-208,0 6 1,7 4 0,-2 8 0,5 9-438,2 8 0,0 12 0,1 0 1,-1 6-141,0 6 1,10-2-1,5-11 1,4-4-205,3-2 1,0-3 0,3-10 0,4-4 128,8-8 0,11-7 1,6-7-1,-1-10 88,0-10 1,6-9 0,-8-15 0,-3-5 61,-1 1 1,-11-15 0,-2 4-1,0-2 95,0 1 0,-7-6 0,5-4 1,-3-3-242,0-2 0,8-6 0,-8 16 0,-2 2-43,-2 2 0,-3 15 400,0 9 0,0 25-1,0 26 1,0 20-208,0 11 0,0 23 0,0 4 0,0 5 64,0 5 1,2 3 0,3 11-1,2 3-187,-2 3 1,-3 1-1,1-4 1,2 3-665,2-3 568,10-22 0,-5 2 1,10-16-1</inkml:trace>
  <inkml:trace contextRef="#ctx0" brushRef="#br0" timeOffset="6233">9800 966 7599,'0'-22'-122,"0"1"0,0 11 0,0 10 0,0 12 320,0 7 0,0 10 0,0 1 0,0-4 82,0-2 1,8-2-1,1-3 1,3-2 248,5-2 1,-5-10 0,3 2-292,2-5 1,2-4 0,3-8-74,0-11 1,-3-4-1,-2-11 1,-2-3-97,2-2 0,2 0 0,0 2 0,-2 6-1099,-2 1 0,-1 3 1,8 10-1,0 2 328,0 2 0,-1 10 0,1 1 702,0 8 0,0 6 0,-3 7 0,-2-5 0,-3-2 0,1 4 377,7-6 0,-8-1 0,-2-10 801,-2-4 1,-3 2-1,-7-9-439,0-3 1,-2 5-683,-5-3 1,-5 13 0,-10 2 0,0 12-8,0 7 0,0 13 1,1 4-1,-1 3-389,0-3 0,8 5 1,2-5-1,2 3-209,5-3 1,7 3-1,11-12 1,11-8-1248,7-9 1795,5 2 0,18-19 0,1 4 0</inkml:trace>
  <inkml:trace contextRef="#ctx0" brushRef="#br0" timeOffset="6398">10911 204 8057,'-19'24'-60,"4"5"0,-2 0 1,10 12-1,0 8 13,-3 4 0,8 8 1,-3 9-1,7 5 270,5 2 1,10 1-1,0 1 1,7-4-267,5 0 0,3-9 43,-3-1 0,5 0 0,9-9 0</inkml:trace>
  <inkml:trace contextRef="#ctx0" brushRef="#br0" timeOffset="6715">10432 465 8021,'10'12'-203,"4"-2"364,5 0 1,13-8-1,4 6 1,5-4-63,3 4 1,9-6-1,5 8 1,5-3 246,2 0 1,1 8 0,-1-6-1,-2 4 79,-5 3 1,3 6 0,-8 5 0,0 2 42,0-2 0,-2 4 0,-7 0 0,-3 3-414,-5 5 0,-5-5 0,-11 0 1,-3-3-300,-3-4 0,-9-3 1,2-2-1743,-4 0 1987,-3-10 0,-20-3 0,-4-9 0</inkml:trace>
  <inkml:trace contextRef="#ctx0" brushRef="#br0" timeOffset="6814">11390 378 8188,'22'0'-1290,"0"0"1290,-10 0 0,7 10 0,-7 2 0</inkml:trace>
  <inkml:trace contextRef="#ctx0" brushRef="#br0" timeOffset="7249">12022 596 8136,'-22'0'181,"0"0"1,0 0-1,0 0 303,1 0 1,-1 2 0,-2 6 0,-3 6-410,-2 6 0,0 1 0,10 1 0,2 0-313,2 0 1,10 7-1,-2 0 17,5-3 1,14-4 0,7-5 0,8-5 160,-1-2 1,8-3 0,0-7 0,2 0 156,1 0 0,-11 0 1,6 3-1,-3 1-19,0 4 0,-3 1 0,-9-4 0,-2 2 91,2-2 1,-5 0 46,2 2 1,-11-2-57,-3 10 0,-3-10 0,-9-1-343,3-8 0,1-11 0,8-12 1,3-4-85,4-3 1,5 0-1,10-4 1,0 4 348,0 2 0,-1 3 0,4 10 1,1 4 125,3 8 1,0 9 0,-7 13-1,-3 14-181,-4 10 0,2 14 1,-10 5-1,-2 5-27,-3 2 0,-11 1 0,-3-1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39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23 327 8296,'-13'5'2270,"6"7"-1717,5 10 0,2 14 1,0 3-1,0 7-316,0 5 1,0 2-1,0-2 1,0 7-297,0 5 1,7 2 0,0 0 0,1 1-584,1-1 1,-4-9 0,7-6 641,-2-4 0,-3-12 0,-7-2 0</inkml:trace>
  <inkml:trace contextRef="#ctx0" brushRef="#br0" timeOffset="184">23 893 8362,'0'-21'178,"0"-1"1,0-2 0,0-3 644,0-2 0,9-10 0,6 3 0,7-8-261,7-6 0,4-4 1,11-6-1,0 2-400,-1-3 0,6 1 0,-3 2 1,-8 7-1093,-4 5 0,-5 5 0,-7 5-3075,0 6 4005,-10 6 0,-12 12 0,-12 3 0</inkml:trace>
  <inkml:trace contextRef="#ctx0" brushRef="#br0" timeOffset="334">66 567 8296,'0'43'145,"0"-6"1,3-1 0,1 0 297,4-2 0,9 7 1,-3-5-1,5 3 18,3-3 1,7 3 0,3-10 0,2 0-305,4 3 1,-4-8-1,0 5 1,-2-5-569,-6-2 0,-2 0 411,-2-1 0,10 11 0,1 2 0</inkml:trace>
  <inkml:trace contextRef="#ctx0" brushRef="#br0" timeOffset="670">523 1111 8812,'15'0'382,"2"0"0,5-2-219,4-6 1,11-4 0,-6-12 0,1-2-148,-1-4 0,5-8 1,-7 1-1,-2-1-231,-3 1 1,-12-1 0,-5 9 0,-4 2-39,-3 3 0,-3 2 0,-4 3 0,-7 4 277,-6 8 0,-1 5 0,-1 2 0,-2 0 392,-5 0 1,12 9 0,-5 6 0,2 4 272,1 3 0,5 7 0,1 2 0,4 1-84,4-1 0,3 1 0,4-6 0,5 6-643,8 2 1,4-10-1,5 0 1,5-7-193,8 0 1,6-5-1,6 0 1,1-2-1753,-1-5 0,-3-3 1982,-3-2 0,1 0 0,-1 0 0</inkml:trace>
  <inkml:trace contextRef="#ctx0" brushRef="#br0" timeOffset="1004">1024 1002 8230,'-14'7'120,"-1"1"454,-2-3 0,0-1 365,3 4 0,7-6-725,14 5 1,5-4-1,10-3 1,0-3-176,-1-4 0,8-3 0,3-7 0,-1 3-150,1-3 0,4-10 0,-7-2 0,-2 0-204,-3-2 1,-5 7 0,-2-8 0,-5 3-69,-2 0 0,-3 0 0,-7 5 0,-2 0-12,-5 2 0,-6-2 0,-11 17 0,-2 2 189,-3 2 0,-8 3 0,6 3 0,-1 4 512,1 7 0,4 8 1,10 5-1,5 4 159,3 3 0,1 2 0,8 8 0,0-3 3,0-5 1,10 3-1,5-7 1,6-3-258,8-5 1,5 2 0,10-13-1,-1-1-1022,1-5 0,7-2 811,-1 2 0,11-5 0,-5 8 0</inkml:trace>
  <inkml:trace contextRef="#ctx0" brushRef="#br0" timeOffset="1338">1547 1024 8102,'0'31'163,"0"-4"0,2 7 1,3 0 309,2 0 1,10 2-1,-2 8 1,4 2-193,3 4 0,-3 6 0,-2 9 0,-2 1-503,2-1 1,-8 10-1,1 7 1,-3 5-393,1 0 0,-1-14 1,-7-25 613,0-9 0,-10-7 0,-2-11 0</inkml:trace>
  <inkml:trace contextRef="#ctx0" brushRef="#br0" timeOffset="1571">1503 915 8102,'20'-22'11,"-6"1"1,6 1 0,-6 3-1,5 5 620,3 3 1,0 1 0,2 8 0,3 3-236,2 4 0,0 5 0,-7 10 0,-1 0-210,1-1 0,-10 1 0,-4 2 0,-6 3-162,-2 2 1,-10 7 0,-4-4-1,-8-1-176,-7 1 1,2 4 0,-9-7 0,0-2-831,2-3 1,-7-2-1,7-3 1,0-5 981,5-6 0,5 4 0,2 0 0</inkml:trace>
  <inkml:trace contextRef="#ctx0" brushRef="#br0" timeOffset="1719">1982 806 8102,'15'12'335,"0"-2"71,1 0 1,1-5 0,0 7-1,-2 0 250,2 0 1,-5 2 0,0 8-993,-2 0 1,4-8 0,-4 1-2698,2 2 3033,-7-7 0,4-1 0,-9-9 0</inkml:trace>
  <inkml:trace contextRef="#ctx0" brushRef="#br0" timeOffset="2072">1961 458 8102,'-3'-22'-52,"-2"0"21,-2 0 0,0 8 144,7-1 0,2 11 1,6-1-85,6 10 0,5 7 1,3 10-1,0 2-39,0 5 1,0-3-1,-1 8 1,4 3 182,4 4 0,-5-3 0,5 13 0,-5-5 88,-2-2 1,0-1-1,-1 1 1,-1-1 42,-6 1 0,3-3 0,-10-2 0,-2-3 258,-2 3 0,-6-8-494,-4-2 1,-5-17 0,-7-12-63,4-12 1,-2-10 0,10-4 0,2-6-182,3-1 0,2-1 1,0-5-1,0 5 102,0 3 1,0 2-1,0 7 1,2 2 111,5 6 0,5-3 0,10 10 0,0 2-107,0 2 0,-1 13 1,1 5-1,0 6-445,0 8 0,2-4 0,3 4 0,2-5-2197,-3-2 2710,-2-1 0,8 1 0,2 0 0</inkml:trace>
  <inkml:trace contextRef="#ctx0" brushRef="#br0" timeOffset="2372">2854 567 8102,'-22'-12'787,"0"2"0,0 10-217,0 0 0,10 10 0,3 7 0,1 9-185,1 10 1,0 8 0,9 4-1,6 6-238,6 1 0,8 13 0,7 9 0,5 3-416,0 0 0,7 0 0,-7 7 0,2 0-114,0 0 1,-12-7-1,1 0 1,-11 0 98,-4-3 0,-5 8 1,-13-5-1,-9 0 75,-9-8 0,-1-11 0,-7-27 1,3-10 432,4-7 1,1-22 0,1-5 0,1-14 85,5-12 1,4-15 0,1-7-1,7-5 21,4-2 0,13-1 1,4 1-1,8 0 92,7-1 0,8 8 0,13 0 0,11 0-284,9 2 1,-30 25-1,2 0 1,9 1-1,2 1 1,7-1 0,1 0-631,5 1 1,1 0 0,10-2 0,1 1 85,-2 5 0,1 0 0,6-5 1,1-1-1,-2 3 0,0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38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87 860 8466,'-21'0'447,"-1"0"1,7 0-1,3 2-314,3 5 0,1 5 1,8 10-1,0 0 91,0 0 0,3-1 0,4 1 0,8 2-319,4 5 0,3-12 0,-1 3 0,1-6-173,0-2 0,0-7 0,2 2 1,3-4-71,2-3 1,0 0-1,-5-3 1,2-4 221,4-7 0,-1-15 0,-8-5 0,-1-2 14,-6-1 1,3 8 0,-7-5 0,0 3 199,-1 4 0,-4 13 1,-12 6 152,-8 6 0,-2 14 0,0 10 0,3 12-5,-3 7 0,0 5 1,2 0-1,8 0-158,5-5 0,2-12 1,2 0-1,5-5-174,8-2 1,7-10 0,7-7-1,5-12 20,0-15 1,7-12 0,-5-17 0,3-7-177,-3-5 0,3-4 1,-13-6-1,-4-7 117,-5-5 0,-5 6 0,3 1 0,-8 1-8,-5-1 1,6 8-1,-1-3 1,-2 8-47,-3 7 1,-2 15 0,0 14 282,0 4 1,0 16 0,0 11 0,0 17 39,0 15 0,0 7 0,-2 5 0,-3 3 119,-2 2 0,-1 2 0,8-2 0,-2 7-47,-5 5 0,4-5 0,-4 0 1,5 0-104,2-3 1,0 8 0,0-7 0,0 0-67,0-5 0,0-6 0,0-3 1,0-6 71,0-7 126,0-5 1,0-21-1,0-11 1,0-11-227,0-10 0,0 2 0,2-9 0,3-3-36,2-2 0,8 7 1,-6 5-1,3 5-100,5 2 0,-5 0 0,3 3 0,2 5-52,2 6 1,3 6 0,-3 4-1,-2 8 39,-2 12 0,-1 2 1,8 12-1,-3 3-194,-4 2 0,4 3 0,-7-1 0,3-2 324,-1-4 0,1 4 0,7-7 0</inkml:trace>
  <inkml:trace contextRef="#ctx0" brushRef="#br0" timeOffset="182">1416 794 8365,'-3'20'-153,"-1"-1"1,-4 0 103,3 6 1,3 4-1,2-3 1,0 6 365,0 2 0,2-1 0,3 4 1,3-8-463,-4-5 1,9-2 0,1-3 144,5-4 0,3 4 0,0-7 0</inkml:trace>
  <inkml:trace contextRef="#ctx0" brushRef="#br0" timeOffset="298">1438 555 8222,'-22'-10'0,"2"5"0,4-7-570,1 2 0,10 1 570,-2 1 0,4-4 0,3-9 0</inkml:trace>
  <inkml:trace contextRef="#ctx0" brushRef="#br0" timeOffset="684">1721 185 8308,'0'24'-132,"0"5"0,0-3 0,0 8 0,0 0-22,0 0 0,9-5 0,3 7 0,3 1 493,0-4 0,-1 9 0,8-4 1,0 8-175,-1 5 1,1 7-1,0-5 1,0 3-227,-1 5 1,-1 1-1,-3 1 1,-3-5-33,3-7 1,-5-14 0,3-11-1,2-9 124,2-10 0,-4-4 0,-1-6 0,3-4 213,2-7 0,6-8 0,1-7 0,3-10-67,-2-9 1,0-1 0,-1-6-1,3-1-105,-2 0 0,-5 1 0,-8-1 1,-7 10-21,-4 7 1,-3 13 0,-3-1-1,-4 10 142,-7 10 0,-8 4 0,-5 8 1,-2 10 66,3 14 1,1 12-1,4 7 1,1 6 136,6 1 1,-3 3 0,9 8 0,6-3-235,7-5 1,17-5-1,16-10 1,13-1-173,15-6 1,13-14 0,-29-19 0,2-4-1,6-3 1,3-4-557,4-4 1,3-5 0,4-7 0,1-3 150,7-4 0,0-3 1,-3-3-1,0-1 1,4-6-1,0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3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97 8328,'12'-22'213,"-5"0"1,-5 1 179,-2-1 1,0 12 0,0 13-50,0 16 1,-2 12 0,-3 15 0,-2 3-76,2 2 1,3 12 0,2-3 0,0 5-434,0-2 1,0-2 0,0 6 0,0 4-453,0 1 1,0-2 0,0-12 0,0-9 615,0-10 0,0 2 0,0-7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3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1 337 8145,'12'9'176,"10"-6"1,-1 6 0,13-1-106,7-1 1,10 0 0,2-7 0,6-2-306,8-6 1,-1-11 0,6-12 0,-6-3 177,-8-5 1,-5-2 0,-12 0-1,-5 2 183,-7 3 1,-7 2 548,-7-2 0,-6 16-250,-9 20 0,-7 12 0,0 15 0,2 4-167,2 3 1,3 0 0,0 5 0,0-3-138,0 3 0,0-5 0,3 2 0,2 3-244,2 2 1,0 3 0,-4-3 0,2-5-608,2-7 0,0-5 266,-7-2 1,0-12 313,0-10 1,0-10 0,0-12 0,0-2 95,0-5 1,0 5-1,0-5 81,0 4 0,2 13 197,6 5 0,-3 5 0,9 2 1,3 2-26,2 5 1,6 1 0,1 11-1,6 5-103,1 0 0,4 1 0,6-6 1,1-5-65,-1-6 1,1 1-1,0-1 1,-1-3 25,1-3 0,-3-14 1,-2-8-1,-6-9-77,-1-4 0,-3 4 1,-10-8-1,-4 1-114,-8 2 0,-5-5 0,-2 10 0,-4 0-116,-11-2 1,-2 14-1,-19-5 1,-3 3-24,-2-1 0,-3 6 1,1 2-1,2 2 226,4 5 0,6 13 0,9 8 0,0 11 307,1 9 1,9 8 0,4 4 0,6 6 174,2 1 1,5 3 0,7 5 0,12-5-393,7-7 0,15-5 0,13-5 0,6-5-835,7-6 0,8-16 790,15-7 0,4-4 0,-45-3 0,1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4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66 8205,'-22'-9'150,"0"-1"0,-2-7 0,-3 5 313,-2 2 1,0 3-1,7 7 1,1 0-109,-1 0 1,0 10 0,3 4-1,2 6-108,2 1 1,8 8 0,-5 3 0,2 2-104,5 4 1,3 4-1,2 1 1,2-2-178,6-5 1,4 6 0,12-8 0,3-1-742,2-4 0,7-7 1,-5-7-1,3-8 774,5-5 0,2-11 0,3-3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4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8205,'0'29'51,"0"0"0,0 10 0,3 0 0,2 7 383,2 5 1,7 2 0,-4-2 0,0 7-102,-1 5 0,6 12 0,-5 2 1,-1 0-269,1-4 0,4-3 0,-4 0 0,0 0-402,0-7 1,4-7-1,-4-12 1,2-3-502,5-5 0,-5 0 1,2-11 837,3-6 0,3-12 0,1 3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4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197 187 8205,'-10'-32'-29,"-2"-2"1,-2 1 294,-1 3 0,8 6 0,-8 5 762,-2 4 1,-2 18 0,-3 16-757,0 8 1,8 12 0,2-6 0,2 4-270,5-1 1,3-2 0,2 5 0,0-6-127,0-1 0,2-3 0,6-5 0,4 3-420,0 2 1,7-3-1,-7-9 1,3-5-21,-1-2 1,1 5 0,7-8 479,-1-2 0,1-13 0,0-6 386,0-5 1,-3-3 0,-2 2 0,-5 4 44,-2 1 1,7 10-565,-3-2 0,6 5-776,1 2 992,-9 0 0,8 9 0,-8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42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 8279,'-22'7'152,"0"0"0,1 10 0,-1-2 0,0 4 32,0 3 1,1 10 0,1 4 0,3 5-67,3 3 0,9-1 0,-2 1 0,7-1-153,7 1 0,5-10 0,10-8 0,0-9 79,-1-10 1,8-4 0,3-6 0,-1-4-40,1-7 0,-3-8 0,-7-5 0,-1-4-21,1-3 1,-10-2 0,-2-8 0,-3 3 22,0 5 1,1-5-1,-11 7 1,-4 0-78,-8 5 1,-6 5-1,-6 4 1,-4 6-125,-3 6 1,-3 6 0,-6 7 0,-3 9 193,-5 15 0,5 20 0,-7 6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5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8205,'-22'0'20,"-2"0"616,-5 0 0,4 0-171,-4 0 1,15 10-1,7 5 1,4 4-339,3 3 0,3 7 0,1 2 0,6 3-59,2 5 0,3 0 0,7-1 0,-1-1-152,1 1 1,0 3-1,0 3 1,-3-3-55,-5-5 0,-1 6 0,-9-9 1,4 4 26,-3-1 0,-5-12 0,-8 0 96,-6-7 1,-6-5-1,-1 3 1,-1-10-82,0-10 0,0 0 1,1-9-1,-1-3-113,0-3 0,10-2 0,5 1 0,4-1-259,3 0 0,0 0 1,3 3-539,4 5 1,5 1 1005,10 6 0,9-5 0,3-10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5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197 174 8193,'0'-21'-385,"2"-1"1,3 0-77,2 0 0,0 1 0,-7-1 449,0 0 1,-9 10-1,-6 5 109,-4 4 0,-1 6 1,4 4-1,1 7 191,-2 6 0,0 4 1,0 3-1,3 2-199,-3-3 0,7-2-89,3-2 0,-5 10 0,0 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6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349 218 8193,'-19'-22'0,"2"1"280,2-1 0,8 7 0,-5 1 523,2-3 1,-7 7 0,5 5-494,0 10 0,-7 7 0,6 10 0,-1 0-54,-1 0 0,8 7 0,-5 2 0,2 0-248,6 1 1,1 4-1,3-4 1,0-1-178,0 1 1,0 4 0,3-5 0,1 1-7,4-1 0,1 6 1,-4-6-1,2 0 30,-2 1 0,-2 4 0,-3-4 0,0-1 120,0 1 0,-3-3 0,-2-8 0,-4-1 104,-3-6 0,-3-4 0,-7-10 1,1 0-118,-1 0 0,0-10 0,3-4 0,4-8-288,8-7 0,5-5 0,2-10 0,2 1 21,5-1 1,5 3 0,10 3-1,0 4 161,0 2 0,7 6 0,2 9 0,1 2 169,-1-2 0,8 8 1,-3 1-1,5 6 141,3 2 1,-1 0 0,1 0 0,-1 2-77,1 6 0,-8-6 1,0 5-1,1-4-64,-3-3 1,-3-10 0,-9-5 0,-3-4-70,-4-3 1,2-2-1,-10-3 1,-2-2 99,-3 3 1,-9 2 0,-5 2 0,-5 0 279,-7 0 0,-3 10 0,5 5 0,1 5 141,-1 2 1,-7 0-1,0 2 1,5 5 6,7 8 1,-3 11 0,8 6-1,-2 2-345,-1 4 1,10 1 0,-2 0 0,5-3-487,2 3 1,9 0 0,8-3-1,10-7-544,9-5 0,8-12 1,6-5-1,9-4-74,3-3 1,4-12-1,-1-10 1,0-12 963,1-7 0,-3-10 0,-8-2 0,-9 0 0,-7-1 0,-20-4 0,1 5 0,-8 2-211,-7 5 1,-13 8-1,-9 16 1,-7 3 1149,-5 4 1,0 5 0,7 10 0,1 5-178,-1 10 1,3 2-1,2 19 1,4 3-514,4 2 0,2 5 0,7 2 0,0 3-209,0-3 1,9 6 0,6-4-1,4-1-173,3-3 0,-8-3 0,1 1 0,-1-3-282,-1-5 1,-4 3-1,-11-8 1,-5 1-21,-8-1 0,-12 6 0,-4-8 1,-3-5-711,-5-7 0,5 0 1145,-2-10 0,0 0 0,-8-7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6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1 8099,'-56'9'0,"5"3"0,8 5 798,6 5 0,6-3 1,7 15-1,0 0-588,2 0 1,5 2 0,17 6-1,0-6-434,0-7 1,2 0-1,6-5 1,9-7-31,9-5 1,1-5 0,9-7 0,0-2-53,-2-5 1,7-5 0,-7-10 0,3-2 85,-1-5 0,-2 2 1,2-7-1,-7 3 368,-5 4 0,-2-4 0,0 2 0,-3 2 797,-4 3 1,2 9-283,-10 1 0,0 14-328,-7 7 1,-2 15-1,-3 21 1,-5 1-506,-2-1 1,7 1-1,-2 0 1,5-3-646,2-5 1,2 3 0,5-13 0,8-6 814,4-11 0,13-6 0,1-3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6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1 8099,'-22'0'144,"0"0"1,8 0 0,-1 2 0,1 8 58,2 12 0,2 2 1,10 15-1,0 7 34,0 9 1,0 8 0,3 0 0,4-3 98,7-1 0,6-4 1,1 3-1,1-7-137,0-5 1,0-5 0,-3-5 0,-4-4-39,-8-1 0,-5-14 1,-4 3-1,-5-6-293,-8-2 0,-11-4 1,-4 4-1,1-3-340,-2-4 1,7-2 0,-5-3 0,5-3 471,2-4 0,0-5 0,0-10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7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22 674 8176,'0'-22'-275,"-2"7"0,-3 1 0,-2-3 194,2-3 1,2-1-1,3-1 1,0 0-182,0 0 1,8-9-1,1-5 1,1-5 261,0-3 0,4-2 0,-4-2 0,0-3 0,-1 2 0,6 13 0,-6 7 0,4 5 0,1 14 0,5 13 99,-4 16 1,2 12 0,-7 13 0,-1 2 254,1 5 0,-3-5 0,-4 5 0,1-5-199,4-3 1,-1 1 0,-7-3 0,2-5-144,6-7 0,-6-5 80,5-2 0,-2-15 0,0-12 0,2-16-58,-2-11 0,-3-4 0,-2-8 1,0-2-4,0-4 0,8 1 1,-1-6-1,-2 1-38,-3 6 0,1 2 1,2 5-1,4 5-31,3 6 0,3 9 1,7 6 75,-1 8 0,-6 14 0,-1 8 0,3 6 8,3 9 1,-1-4 0,-2 8 0,-2 0 18,1 0 0,-3-8 1,-1 3-1,-3-4 7,-4-4 0,-2 1 0,-3 0 151,0 0 1,0-8 2,0 1 0,-10-10 0,-2-1-113,0-8 1,-5-9 0,7-8 0,0-1-25,1 0 0,1-2 0,8-3 0,0-2 105,0 3 1,10-6-1,2 3 24,0 3 0,8 11 0,-6 8 0,6 4-122,1 3 1,1 10-1,0 7 1,2 7-261,5 5 1,-7 8 0,2-8 0,-7 0-827,0 2 0,2-7 0,1 5 990,-6-4 0,15-4 0,-5 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7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66 8176,'0'22'45,"-7"0"1,0 2-1,2 5 313,3 7 1,2-2 0,0 0-1,0 0-5,0 0 1,0-5 0,2 5 0,5-5-35,8-10 1,4 1 0,3-13 0,0-2 136,-1-3 1,-1-4 0,-3-6 0,-3-6-365,3-6 0,3-9 0,-1-2 1,-5-3-376,-6-5 0,1 6 1,-1-4-1,-1-1-741,3-4 0,-6 6 1,8 2 1023,-2 3 0,7 2 0,-5 7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8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153 564 8432,'-2'-12'2028,"-3"7"-1592,-2 10 0,-10 7 0,2 12 1,-4 5-195,-3 8 1,8 4 0,1 0 0,1-2-296,0-3 0,7-2 0,-2 2 0,5-7-150,2-5 0,9-12 0,6-4 0,4-8-393,3-8 1,7-6-1,0-17 1,-2-13 28,-3-12 0,-2 1 0,0-6 1,-1-4 228,1-5 0,-3-13 1,-2 6-1,-5-3 299,-2 0 0,-3 17 0,-7 3 0,0 9 254,0 10 0,0 26 435,0 15 1,0 22 0,0 27 0,0 4-37,0 2 1,0 4-1,0 6 1,0 3-305,0 4 1,0-11 0,0 4-1,0-2-344,0 0 1,0 2 0,0-2-1,0-5-191,0-7 0,3-7 0,2-8-551,2-7 816,10-15 0,-7-21 0,4-17 1,-4-8-25,-1-6 1,1-3 0,7-3 0,-2 1 286,1-1 1,4 10 0,2 5 0,-1 5-131,1 2 0,2 8 0,3 1 0,2 6-238,-2 10 0,-3 6 0,-2 15 0,-3 6-308,-5 6 0,3 15 0,-9 7 0,-4 5-730,-1 2 1,-3 0 0,0 1 1102,0-1 0,0-9 0,0-3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8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586 153 8019,'-56'-34'0,"10"3"0,12 9 0,3 0 672,4 0 1,10 10-1,3 5 1,-3 5-375,-3 2 0,6 2 0,2 5-177,2 8 1,3 4 0,7 3 0,0 2-115,0 5 0,2 3 0,6 6 1,6-4-96,5-2 0,3 6 1,-2-4-1,-4 2-148,-1 1 0,0-11 1,4 6-1,-5-3 19,-6 0 1,1 0 0,-1-7 0,-6 0 154,-7-1 1,-2-6-1,-12-3 1,-8-2 46,-5-6 1,-4 6-1,-7-3 1,-3-4 182,-5-8 1,12-7 0,-2-10 0,7 0-96,8 0 1,1-7 0,6 0-248,4 3 1,8 4 0,14 8 0,8 6 72,4 6 1,6 2-1,4 0 1,7 2 51,5 6 1,3 1 0,1 8 0,4-5-112,2-2 0,9-3 0,-4-7 0,4 0-64,6 0 0,-6-2 0,13-8 0,-8-9 117,-7-8 1,3-12-1,-11 3 1,-6-5 118,-13-3 0,-4 1 0,-20-1 0,-2 3 291,-2 5 0,-13-3 0,-5 10 0,-6 5 181,-8 7 1,2 0 0,-7 10 0,3 2 71,4 3 1,-4 4-1,2 5 1,2 8-189,3 4 0,12 10 1,2 3-1,3-1-197,-1 0 1,1 8 0,10-3 0,4 6-439,7 1 1,8-7 0,7-2 266,7-2 0,15 16 0,5-2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9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7984,'8'41'-17,"-1"-5"0,3 8 0,-5-3 0,4 10 537,3 4 1,-7 3 0,5 10 0,-3 2-508,0 3 0,1 16 0,-8-2 1,0 5-680,0 5 1,0-10 225,0 0 0,-10 0 1,-2-9-1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00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196 131 8216,'0'-29'120,"0"0"0,0 3 1811,0 2-1636,0 11 1,3 4-1,2 11 1,2 8-116,-2 12 1,4 2 0,1 12 0,0 0-170,-1-2 0,1 7 0,-3-4 0,5 6-256,1 8 1,4-5-1,-8 5 1,3-5 25,5-3 1,-5-1 0,3-4 0,2-6 145,2-8 0,-4-5 0,-1-16 222,3-3 1,0-5 0,-2-19 0,-8-3-35,-5-2 1,-2-7 0,0 4 0,-2 1-100,-5-1 1,2 11 0,-10 8-1,-4 4-96,-8 4 0,1 3 1,-11 2-1,1 2 17,2 5 0,-7 13 0,5 11 0,-5 3 31,-3 5 0,10 4 1,5 6-1,5 1-167,2-1 1,10-6 0,5-6 0,4-8-476,3-5 1,10-10 673,5 1 0,14-10 0,4 4 0</inkml:trace>
  <inkml:trace contextRef="#ctx0" brushRef="#br0" timeOffset="433">806 393 8119,'0'-22'692,"0"0"401,0 0 0,3 10-763,4 5 1,-5 14-1,8 10 1,-3 10-77,0 9 0,10-2 0,-2 2 0,2 3-58,-3 2 1,6-4-1,-6-1 1,6 3-214,1 2 1,-6 0-1,-1-3 1,3-4 151,3-2 1,1-6 0,1-11-56,0-8 0,0-14 0,0-10 0,-3-7 172,-5-5 0,6-12 1,-8 0-1,2-8-358,1 1 1,-3 2-1,5 5 1,-5 2-675,-2 3 0,4 7 0,-7-5-1153,-2 2 1,0 6 1932,2 11 0,-4 15 0,7 12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41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523 850 7822,'-10'12'925,"6"-2"-312,-11-10 0,10 2 49,-2 5-499,-5-4-139,9 7 1,-4-13 12,14-4 1,5-3-1,10-7 1,0 5-116,0 2 1,2 1 0,3 4 0,2-2-44,-3 2 0,-2 2 1,-2 6-1,0 4-31,0 8 0,-3 11 0,-4 6 0,-8 2 109,-5 4 1,-11 11 0,-6 4 0,-4 0 131,-3 0 1,-7-4 0,0-11 0,0-4 95,-3-2 0,16-6 1,-6-11-149,2-8 0,13-4 0,5-6-96,7-4 1,11 5-1,-1-6 1,4 6 23,3 2 0,-7 0 1,-1 0-1,1 2 81,-3 6 0,-3 6 0,-9 13 0,0 2 381,0-3 0,-2-1 0,-5-4 1,-10 1 112,-10 0 0,1-3 1,-8-2-1,0-5-529,0-2 0,-2-3 0,-5-9 0,4-6-337,8-6 1,-2-5 0,4-3 325,8 0 0,-13 0 0,8 1 0</inkml:trace>
  <inkml:trace contextRef="#ctx0" brushRef="#br0" timeOffset="2884">0 2897 8149,'0'-22'236,"0"8"0,0-1 374,0-2 1,0 5-1,0-2-135,0-3 1,3-3 0,4-1-200,8-1 0,4 7 0,5 1 0,5-1-102,7 3 0,6-5 0,1 10 0,3 2-64,5 3 0,-5 2 0,2 2 0,-7 5-220,-4 8 0,-11 4 0,1 5 0,-10 5-57,-10 8 0,-4 4 0,-6 5 0,-7 2-128,-11 3 1,-3 0-1,-13-5 1,-1 2-13,-4 3 0,-1 0 0,2-10 1,2-5 171,3-7 0,7-7 0,-5-7 206,2-8 0,13-14 0,12-10 0,4-8 208,3-4 1,10 0-1,7 8 1,7-1 9,5 0 0,3 8 0,-6 1 0,6 4-290,2 4 1,-8 3 0,6 4 0,-3 3-234,0 2 0,7 10 0,-7-3 0,-2 6-1064,-3 2 1,-10-1 1297,1 1 0,-1 0 0,8 0 0</inkml:trace>
  <inkml:trace contextRef="#ctx0" brushRef="#br0" timeOffset="2949">828 3006 8149,'12'0'958,"0"-7"0,-5-1-651,8 4 0,4 1 1,3 3-1,2 0-430,5 0 1,5-2 0,10-3-1,-1-2-700,1 2 0,-3 2 823,-5 3 0,15-9 0,-5-3 0</inkml:trace>
  <inkml:trace contextRef="#ctx0" brushRef="#br0" timeOffset="3216">1525 2570 8149,'-10'-19'168,"-4"4"1,1-4 786,-1 5-764,9 4 0,-5 3 0,10 14 0,0 7-52,0 6 0,8 9 0,1 2 1,3 1-165,5-1 0,3 8 0,2-3 1,2 5-136,5 3 1,-5-1 0,7 1 0,1-3 47,4-5 1,-2 3-1,0-12 1,0-5 264,0-6 0,-8-11 1,3 3 242,-4-6 0,-13-4 0,-8-6-332,-8-6 0,-21 4 1,-18 3-1,-13 4-102,-7 3 1,-2 13-1,0 6 1,-1 10 611,1 5 0,7 2 0,2 8 0,3 2-341,5 4 0,14-6 1,12 2-1,12-10-416,8-4 1,14-13 0,12-12 182,17-4 0,22-13 0,15-2 0</inkml:trace>
  <inkml:trace contextRef="#ctx0" brushRef="#br0" timeOffset="4334">2526 1 8220,'15'12'23,"0"-3"0,1 1 206,4 5 0,4 16 0,3 15 0,4 19-34,3 20 1,-16-33-1,0 3 1,4 6-1,0 3 1,0 4-1,-1 2-6,2 5 0,-2 3 1,-2 7-1,-2 4 1,0 7-1,-2 2 1,-6-31-1,-1 1 1,-1 0-157,-2 1 0,-1 0 0,-1 1 1,-1 0-1,-1 1 0,-2 1 1,0 2-1,-1 1 0,-2 1 0,0 1 1,-2 0-1,-1 1 144,-1 1 0,-1 1 1,0-2-1,-2-3 1,0-1-1,-1 0 0,-3-2 1,0 0-1,-1-1 1,-1-2-1,1 0 1,-2-1-54,-1-3 0,0-1 0,-1 0 0,-12 32 0,-2-3 0,0-5 0,-2-2 0,0-2 1,0-3-123,0-8 0,2-3 0,3-7 0,1-3 1,2-9-1,0-3 0,1-4 0,-1-3-1509,-28 27 1,17-25 1506,3-21 0,0-3 0,0-11 0,-6-1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9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8057,'12'-22'188,"14"0"0,-1 3 1,4 4 255,2 8 1,8 4 0,-3 3-1,5 0-158,3 0 1,-8 10-1,-2 5 1,-5 4 4,-10 3 0,1 0 0,-11-1 1,1 1-134,0 0 0,-5 0 0,-13 2 1,-6 2-595,-6 3 0,-1 1 0,-1-9 0,0 1-938,0 0 1,-2 7 1373,-5 0 0,5 0 0,-8-7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9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45 8057,'-32'-20'1145,"-1"6"-541,-1 6 0,0 6 0,5 4 0,-5 6-125,0 6 0,-5 13 0,8 4 0,-1 3-380,1 5 1,2 2-1,10 0 1,4-5-226,8-7 1,4 3 0,6-3-217,4-2 0,5-13 1,12-7-1,3-4 101,2-3 1,10 0-1,-5-3 1,2-2 472,0-2 1,-9 0 0,4 7 30,1 0 0,-8 0 0,5 0 0,-5 0-423,-2 0 0,0 10-835,-1 4 1,-1-2-1,-3 0-1941,-3-2 2936,-9 7 0,14-5 0,-6 10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49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109 654 8057,'-9'21'98,"-6"1"0,-4-2 1,-1-4 407,6-1 0,2-10 1,7 0 20,-2-10 1,-1-7 0,8-12 0,0-3-141,0-2 1,3-12 0,4 0 0,8-10-300,4-5 0,3 5 0,-1-4 0,1 1-246,0 6 0,0 2 1,2 3-1,3-1-2272,2 0 2430,9 11 0,-4 1 0,10 10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50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22 8596,'-15'-7'992,"1"0"1,-1-1 0,-7 8 0,1 0 6,-1 0 0,0 3 0,0 4 1,-2 8-561,-5 4 0,5 12 0,-7 6 0,4 1-426,5-1 1,-4 4-1,13-5 1,1 3-554,5-3 1,5-4-1,2-11 1,2-1-83,5-6 1,8-4 0,11-10 0,3-2 213,-2-6 1,5 3-1,-3-9 1,0-1 299,2 3 0,-7-5 0,5 10 0,-5 2 187,-2 3 1,-7-5-1,-1-1 1,3 3-719,3 3 0,-6 2 639,1 0 0,-1 10 0,8 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50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8168,'0'33'83,"0"-4"1,0 8 0,0 9 0,0 17 615,0 14 1,0 8 0,0 2-1,0 2-317,0 6 0,2 2 1,0-47-1,1 1 1,4 44-481,-2-6 1,5-9-1,-3 0 1,-2-3-3086,-3-7 3183,-2-7 0,0-29 0,0-2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51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1 610 8962,'21'0'675,"4"7"1,4 1-1,9-1-833,11 3 1,-1-8 0,10 5 0,3-2-28,2 2 1,0-2 0,-5 10 0,-8 2 95,-4 2 1,-12 3-1,-7 2 1,-10 3 106,-10 2 0,3 2 1,-3-4-1,-2 2 216,-3-3 1,-2-1 0,0-4 180,0 1 0,3-10-139,4-5 0,-2-4 0,7-6 445,-2-4 0,-3-5-10,-7-10 0,-3 3 0,-4 4 78,-7 8 1,-6 5 0,-1 2-426,-1 0 0,7 0 0,3 2 0,0 3-379,0 2 1,7 10 62,-2-2 1,4 4 0,6 3 0,4 0-762,8-1 0,6 1 1,6 0-1,5-3-400,1-4 1,4 2-1,6-8 1,1 1 409,-1 0 1,3-3 0,3-9 0,-1-6 247,-7-6 0,8-5 1,-11-3-1,-1 0 111,-4 0 1,-3 3-1,-11 2 1,-2 2 343,-3-2 0,-9-2 144,2-3 0,-4 1 0,-6 1 1142,-4 6 0,-5-6-375,-10 6 0,3 2 1,2 0-298,2 2 1,8-5-1,-7 8-303,-3 2 1,5 3 0,-3 4 0,1 6-239,2 6 1,-8 8 0,8 4 0,-2 3 80,-1-2 1,10 5-1,-2-1 1,5 0-270,2 1 0,0-3 0,0-7 0,2-3-24,5-4 0,5 2 0,10-10 0,2-5-32,5-7 1,3-9 0,6-15 0,-4-7-178,-2-6 1,4-8 0,-4-6 0,-1-5 8,0-6 0,-1-3 1,-9 2-1,-1-2-34,-6-3 0,-4-9 0,-10 2 0,-3-2 36,-4 2 1,-5 7 0,-10 15-1,1 12 241,-1 15 1,7 11-1,3 25 1,2 10 208,6 14 0,-6 19 0,3 10 0,4 8 288,8 6 1,7-2 0,10 13-1,0 4 168,0 5 0,7 2 0,2-7 0,0 0 2,1 0 1,4 5-1,-4-7-571,2-15 0,-8-2 0,6-12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52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153 109 9187,'-7'-22'0,"-3"1"518,-2-1 0,0 7 1,-5 3-328,3 2 0,-1 3 1,-4 10-292,4 4 1,5 5 0,8 10-1,-3 2 113,-2 5 1,0-2 0,7 9-1,2 0-7,5-2 0,-2 0 0,10-7 1,2 2-131,2-3 0,3-4 0,0-5 0,2-5 37,5-2 1,-5-3-1,5-7 1,-5-2 76,-2-6 1,0-1-1,0-8 1,-1 2-73,1-2 0,-3-2-39,-4-3 1,-3 10-255,-5 5 1,-4 7-1,4 7-476,-5 8 851,-2-6 0,-9 11 0,-3-8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52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85 8465,'-22'-10'104,"8"0"1,-1-7 635,-2 3 0,-2 2-545,-3-3 0,10 8 0,2 14 58,1 8 1,6 4 0,-4 3-1,5 2-39,2 5 1,0-2 0,2 9-1,5 3-68,8 2 1,-5-5 0,-1-2 0,-2 0 9,1 0 0,-1-7 0,-7 2 0,0-3-57,0 3 0,0-12 0,0 5 1,-2-5-617,-6-5 0,3-2 1,-9-10 226,-3 0 1,-2 0 0,-1-3 0,3-4-1378,3-8 1,9-4 1666,-2-3 0,-5-9 0,0-3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52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1 8549,'0'55'0,"-3"8"0,-1-5 0,-4 8-305,3 6 0,-4-2 0,-1 8 0,0-1-623,1 1 928,-8 2 0,5 7 0,-10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52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1 216 8461,'22'-10'-700,"0"8"1,-1-5 0,1 4 1333,0 3 0,2 0 1,5 0-1,5 0-381,0 0 0,7 0 1,-5 0-1,5-2-327,3-6 1,-1 4 0,1-11 0,-3-2 28,-5-2 0,3-3 0,-10 0 1,-2 0 75,-3 1 1,-2 6-1,0 3-133,-1 2 0,-1 6 128,-6 11 1,-4 5 0,-10 10 0,0 2 114,0 5 0,0-5 1,0 5-1,0-2-34,0 2 0,0-5 1,0 5-1,0-5 15,0-2 1,0 0 0,0 0-1,0-1-146,0 1 0,-7-7-806,-1-1 265,1-9 0,7-5 468,0-15 0,10 6 0,4 2 69,6 4 1,1 3 0,1 3 20,0 4 7,0-5 0,9 18 0,3-8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49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257 174 8183,'-12'-9'106,"-5"4"0,7-10 449,-2-2 1,7 5 9,-2-2 0,7-1 1,7-4-328,8 4 0,4-1 0,3 6 0,2 0-98,5 0 0,-2 3 0,7 7 0,-3 0-109,-4 0 0,-3 3 0,-2 4 0,-3 7-45,-5 6 1,-4 9-1,-10 2 1,0 3-48,0 5 1,-10 2-1,-4 5 1,-8 2-89,-7 3 0,-5 2 0,-12-4 0,-2 4-129,-3 3 0,0-8 1,8 0-1,-1-9-31,1-10 0,9-7 275,5-7 1,14-15-1,10-15 1,13-7 323,13-7 1,11 5 0,11-5 0,1 5-101,-1 2 1,1 3-1,-3 2 1,-2 5-716,-3 2 0,-7 3 1,5 7-1,-2 2 525,-6 5 0,8-4 0,0 6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53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0 477 8452,'15'0'-188,"-3"3"1,0 1 861,0 4 1,3-1 0,6-7-474,1 0 0,0-10 0,0-4 1,0-6-199,-1-1 0,1-8 0,0-3 0,-3 1-203,-4-1 1,2-6-1,-10 1 1,-2-1 6,-3 1 0,-2-1 1,0 8-1,-2 4 2,-5 2 0,2 9 0,-10 3 0,-2 2 446,-2 6 1,-3 4 0,0 9-1,1 11 129,-1 6 0,7 13 1,1-5-1,-1 2 132,3 0 1,2-2 0,10 5 0,0-5-277,0-3 0,0 1 0,3-6 1,4 1-858,8-8 1,6 1 0,8-11 0,8 1-2715,4 0 3331,2-3 0,1-26 0,0-6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53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88 8347,'-10'-15'0,"-2"1"614,0-3 1,-5 4 0,7 1 513,-2 3 0,5 1-1021,-8 8 1,10 3-191,-2 4 1,14-4 0,8 6-241,4 1 0,3-8 0,0 6 1,0-6-45,-1-2 1,1 7 0,0 1-1,0-1 276,0 2 0,-1 4 0,1 11 0,0 5 107,0 7 0,-1 8 1,1 6-1,0 11 289,0 9 1,-3 10 0,-4 12-1,-8 5 138,-5 2 1,-2-7 0,-2 0 0,-5-12 194,-8-15 1,-4-12 0,-3-17 0,0-9-209,0-10 1,1-10 0,-1-16 0,0-13-478,0-12 1,8-10-1,2-6 1,0-8-707,-1-5 0,9-3 0,-1 1 0,7 0-3009,5-1 3762,10 1 0,-4 0 0,8-1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47:54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1034 8291,'0'14'818,"0"1"-466,0 2 0,-2 2 0,-3 3 1,-2 2-289,2 5 0,2-2 0,3 6 1,0 1 73,0 0 0,8-7 1,1 2-1,3-5-189,5-2 1,3-10-1,2-5 1,-1-4-355,1-3 1,0-3 0,0-4 0,-1-10 108,1-10 1,-2-4-1,-3-8 1,-5 3 204,-3-3 0,1 0 0,-5 1 0,2 4 341,-2 2 0,-3 3-56,-2 8 0,0 11 0,0 10 0,0 12 48,0 7 0,0 13 0,0 4 1,0 3-185,0-3 1,0 5-1,3-7 1,4 0 117,8-5 1,4-5 0,3-4-1,2-6 206,5-7 1,-3-7 0,8-7 0,-2-7-160,-6-6 1,-1-11 0,-6-6 0,-2-6-130,-3-8 1,-1 5 0,1-5 0,-7 5-585,-4 3 1,-1-8-1,3 3 1,2 4-2270,-2 5 2759,-2 13 0,-3-6 0,0 10 0</inkml:trace>
  <inkml:trace contextRef="#ctx0" brushRef="#br0" timeOffset="433">632 1208 8291,'12'43'0,"-5"1"0,-2-3 113,2-5 0,6 3 0,8-10 0,1-5 184,0-7 0,0-7 0,2-10 0,2 0-11,3 0 1,3-12 0,-5-8-1,2-9-48,-3-4 1,1 3-1,-3-6 1,0 0-66,-4 2 0,-6-5 0,1 8 0,-6-3-354,1-5 1,-8 5 0,6 1 0,-8-1-74,-8 0 0,4 5 1,-11-5-1,0 2 47,3 6 0,-7 4 0,5 7 181,-6 8 0,-2 7 1,3 7-1,2 10 168,3 10 1,1 9 0,-1 13 0,7 2 114,4-3 0,3 0 0,0 1 0,0 2-451,0-3 0,0-2 0,3-3 0,4-1-493,7-6 1,8-5 0,5-9 0,2-3 185,-2-4 0,4-5 0,-2-10 0,0 0 416,2 0 1,-14 0-1,5 0 770,-2 0 183,-11 0 1,-1 7-1,-16 0 32,-6-2 1,2-3-1,-3-4-449,-2-5 1,7-5-1,3-10 1,5-2-355,2-5 0,0-5 1,2-10-1,5 1-507,8-1 1,0-9 0,4-5 0,5-5-776,0-2 0,3 2 1185,2 5 0,5-5 0,9 7 0</inkml:trace>
  <inkml:trace contextRef="#ctx0" brushRef="#br0" timeOffset="715">1503 1186 8291,'-2'53'0,"-3"3"0,-2 0-219,2-6 0,2-13 0,6-6 375,4 1 1,5-18-1,10 1 1,0-11 60,-1-4 0,1-12 0,0-7 0,0-10 43,-1-5 1,1 5 0,0-5 0,-3 0-83,-4 0 1,2 1 0,-8-6 0,1 3-249,0-3 0,-3 5 0,-7-2 0,-2-1 50,-6 3 1,4 1-1,-13 6 1,-5 0 182,-5 8 0,-4 7 1,4 12-1,-2 0 90,3 0 0,1 10 1,4 7-1,1 9 440,6 10 0,4 6 0,10 1 0,0 1-581,0-1 1,19 3 0,10 3-1,13 1-112,8-1 0,25-3 0,15-3 0</inkml:trace>
  <inkml:trace contextRef="#ctx0" brushRef="#br0" timeOffset="1431">2635 990 8670,'-9'-15'0,"-6"3"318,-4 3 0,-3-6 0,0 8 0,-2 5-408,-5 6 0,10 11 1,-8 14-1,0 10 5,3 9 0,0-2 1,5 7-1,2-2 271,2 0 1,10 0 0,1-10 0,6-5 87,5-7 1,13-5-1,-1-4 1,10-6-66,5-7 1,2-9-1,5-10 1,-2-12-207,-3-8 1,-7-4 0,5-8-1,-2 1-16,-6-1 1,-4 1 0,-5-1-1,-5 1 35,-2-1 0,-3 1 0,-7 1 0,0 4-158,0 1 1,0 11 0,0-3-70,0 5 0,0 14 0,0 10 252,0 12 1,0 17 0,2 7 0,3 5-20,3 3 1,9-3-1,-5-2 1,2-3-10,1 3 0,-1-5 1,8 0-1,-3-3 63,-4-4 0,4-3 0,-7-2 20,0-1 0,0-8 0,-7-9 34,3-8 0,-1-9 0,-7-11 0,0-2-163,0-3 0,7-10 1,0 3-1,1-6-236,1-1 0,-4-1 0,10-2 0,2-2-385,2-3 1,3 0 0,-1 8 0,4 2 183,4 4 0,-5 8 1,5 15-1,-5 9 922,-2 10 1,-3 24-1,-4 17 1,-6 7-244,1 8 1,-7 4 0,4 3 0,-5-1-101,-2-4 0,0-2 0,0 2 0,0-5-1025,0-7 910,0-15 0,0 5 0,0-7 0</inkml:trace>
  <inkml:trace contextRef="#ctx0" brushRef="#br0" timeOffset="1564">3398 511 8312,'-22'-10'-161,"10"8"1,-8-18 0,8 8 0</inkml:trace>
  <inkml:trace contextRef="#ctx0" brushRef="#br0" timeOffset="1966">3485 881 8121,'-17'-22'559,"-5"3"1,-2 2 258,0 3 1,2 9 0,0 0-935,0 10 0,3 7 1,2 10-1,2 2-258,-2 5 0,8-3 1,2 11-1,4-1 174,3-2 1,5 7 0,7-7-1,10 2 33,2 0 0,7 3 1,1 12-1,-1 5 98,1-1 0,-6 8 0,-9-5 1,-4 5 592,-4 3 1,-2 4 0,-9-3 0,-8-4 270,-11 0 0,-11-7 0,-14 0 0,-2-6-209,-3-8 1,-7-11 0,7-17-1,3-6-271,2-6 0,7-21 0,8-10 0,11-12-479,8-10 1,5-7 0,9-15 0,8-4-741,12-1 0,2-6 0,12 6 0,3-2-1640,2 1 2239,3 8 0,-18 29 0,1 0 0,28-36 0</inkml:trace>
  <inkml:trace contextRef="#ctx0" brushRef="#br0" timeOffset="2098">3811 1077 8773,'0'22'748,"0"0"1,0-1-1152,0 1 1,3 7-1,2 0 403,2-2 0,10 7 0,-5 0 0</inkml:trace>
  <inkml:trace contextRef="#ctx0" brushRef="#br0" timeOffset="2214">3877 554 8375,'-3'-29'0,"-2"0"146,-2 3 0,2 11-146,13 8 0,4-5 0,9 0 0</inkml:trace>
  <inkml:trace contextRef="#ctx0" brushRef="#br0" timeOffset="2516">4182 1208 8131,'-20'34'235,"3"-5"0,3-8 1497,-3-6-1463,7-5 1,0-13 0,10-4 0,0-10-184,0-10 0,3 1 1,2-10-1,4-3 116,3-2 0,3 4 0,7 1 1,-3 0 6,-4 2 1,4 5-1,-7 12 1,3 5-282,-1 2 0,1-4 0,4 9-140,-5 7 1,3 10 0,-7 15-1,0 4-489,-1 3 0,6 0 1,-5 5-1,-1-5 701,1-3 0,7 8 0,-5-5 0</inkml:trace>
  <inkml:trace contextRef="#ctx0" brushRef="#br0" timeOffset="2715">4682 946 8131,'-9'-21'-589,"1"6"0,-11 1 0,-5-1 2391,0 3 0,-8 2 0,3 13 1,0 4-1114,-2 8 0,7 4 0,-6 5 0,6 3-645,3 2 1,8 7 0,6-7 0,7-2-53,7-3 1,1-2 0,11-3-1,8-2-516,4-3 0,5-9 0,8 3 0,-1-6-752,1-2 1,-3 0 0,-2-2 0,-3-8 1275,3-12 0,2 0 0,3-9 0</inkml:trace>
  <inkml:trace contextRef="#ctx0" brushRef="#br0" timeOffset="2933">5074 54 8131,'3'-22'139,"4"0"0,-5 12 0,6 13 172,-6 16 0,-2 20 0,0 14 0,0 0 31,0 1 1,0 6 0,0-2 0,0 5 213,0 2 0,0 10 1,3 5-1,1 2-219,4-2 0,1 3 1,-4-11-1,2-2-1276,-2-2 0,0-15 1,0-9 45,2-13 0,3-16 0,-5-10 0,2-10 893,-2-10 0,-3-14 0,-2-5 0</inkml:trace>
  <inkml:trace contextRef="#ctx0" brushRef="#br0" timeOffset="3115">5270 271 8131,'22'-43'-425,"0"2"1,0 4-1,-1 11 610,1 9 1,-7 0-1,-3 12 298,-2 7 0,-3 18 0,-5 16 0,3 8-92,2 7 1,1-3 0,-8 8-1,0-1-176,0 1 0,2 2 0,3 5 0,2-3-233,-2-2 0,7-9 0,0 4 0,3-2-517,-1 0 1,-2-3-1,5-12 1,-2-7 534,2-4 0,2-4 0,3 1 0</inkml:trace>
  <inkml:trace contextRef="#ctx0" brushRef="#br0" timeOffset="3500">5815 576 7831,'22'0'-1253,"-10"-2"4072,-5-5-2630,-5 4 1,-2-4 0,0 14 79,0 8 1,0 6-1,0 8 1,0 8-123,0 4 0,0 12 0,3 5 0,4 5-271,7 2 1,3 8-1,0 0 1,-2-3-60,2-2 1,0-6 0,0-1 0,-5-5 117,-3-3 0,-4-2 0,-12-10 1,-7-5 211,-6-7 1,-9-7 0,-2-8 0,-3-6 193,-5-6 1,8-7-1,2-9 1,4-15 51,4-10 0,1-5 0,6 1 0,7-1-32,4 1 0,6-1 0,6 1 0,11-1 31,6 1 0,15 1 0,5 4 1,20-1-193,18-7 1,-32 23 0,3 0 0,11-7 0,3 0 0,12-4 0,3 0-204,-23 8 0,1 1 1,1-2-1,7-1 1,1 0-1,1 0 1,6-2-1,1 0 0,1 0 1,3-1-1,1 0 1,1-1-307,3-2 1,1 1-1,0-2 1,0 0 0,0-1-1,1 1 1,-16 7 0,-1 1-1,0 0 1,0 0 0</inkml:trace>
  <inkml:trace contextRef="#ctx0" brushRef="#br0" timeOffset="4666">5845 750 8688,'-14'3'509,"-1"4"0,1 10-285,2 10 1,-8 4-1,8 10 1,-2 0-225,-1 5 0,1 3 0,-8-6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1:06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0 806 7761,'0'22'58,"0"0"1,0 2 0,0 5-1,0 7 445,0 5 0,0 15 1,0 9-1,0 13-367,0 6 1,8 8-1,-1 5 1,-5-46 0,1 0-552,-1 46 0,-2-5 0,0-10 0,0-7-1568,0-10 1983,0-24 0,-10-9 0,-2-23 0</inkml:trace>
  <inkml:trace contextRef="#ctx0" brushRef="#br0" timeOffset="639">22 458 8079,'22'-15'0,"2"3"63,5 2 1,-5 3 0,8 7 0,-1 3 198,5 4 0,-2 5 0,0 10 1,0 2 53,0 5 0,-7-2 1,2 9-1,-8 3-148,-6 2 1,-5 2 0,-10 1 0,0 2-145,0 5 0,-13-5 1,-6 4-1,-8-6-225,1-8 0,2 5 0,2-7 0,0 0-56,0-5 1,1-14-1,-1-10 390,0-10 1,10-10 0,5-14 0,4-10 136,3-9 0,3 0 1,4-10-1,10-1 32,9 4 1,-1 2-1,6 9 1,-2 3 243,0 5 0,3 7 1,-6 14-1,6 8-382,2 4 0,2 6 0,5 4 0,-2 10-173,-3 10 1,-9-1 0,2 11 0,-5 1-80,-2 3 1,-3 3-1,-4-3 1,-8-2-113,-5-3 0,-2 3 0,-2 9 0,-5 3-444,-8-3 1,-4-11-1,-3-8 314,0-5 0,0-17 0,3-14 454,4-20 1,6-14-1,9-10 1,0-7-70,0-5 1,2-2-1,5 0 1,8-1 72,4 1 0,-4 9 1,-1 6-1,3 6-68,3 8 1,1 7 0,1 14-1,0 8-243,0 5 1,0 11-1,-3 8 1,-2 10 124,-3 9 1,-2 12 0,5 6 0,-2-1 82,2 0 1,-5 5 0,2-7 0,3-3 58,3-2 1,2-12-1,-1-7 1,3-10 143,6-10 1,-6-5 0,5-6 0,-3-11 20,3-14 0,-12-10 1,3-7-1,-8-2-222,-7-3 0,-3 0 0,-4 8 0,-6-1-177,-6 1 0,-13 2 0,-4 4 1,-3 8-15,-5 5 1,5 12 0,0 5 0,3 4-1033,4 3 1,3 3-1,5 6 1196,4 13 0,-4 10 0,7 11 0</inkml:trace>
  <inkml:trace contextRef="#ctx0" brushRef="#br0" timeOffset="867">1546 632 8088,'12'10'0,"-2"-6"1,-10 13 0,0 8 248,0 8 0,3 11 0,4 9 0,5 10 297,0 7 0,7 22 0,-7 3 1,-4-44-1,-1 2-472,1 1 1,-1 1-1,-5 3 1,0 2-1,2 1 1,0-1-1,-3 0 1,0-1-655,-1-4 0,0-1 0,-2 45 1,-3-15 579,-2-4 0,-20-14 0,3-13 0</inkml:trace>
  <inkml:trace contextRef="#ctx0" brushRef="#br0" timeOffset="1400">1568 392 8072,'-2'-36'420,"-6"0"0,6 9 1,-5-2 194,4 5-877,3 2 0,10 10 1,5 5-410,4 4 671,3 13 0,-1 2 0,1 10 0</inkml:trace>
  <inkml:trace contextRef="#ctx0" brushRef="#br0" timeOffset="1967">1917 850 8121,'-15'0'-112,"1"0"622,9 0 1,-3 0-1,16 0-211,6 0 0,-2-3 0,3-4 0,2-7-308,2-6 0,0-2 0,-2 1 1,-2-1-60,2 0 0,-5 0 0,0 0 0,-2 1 25,-5-1 0,-3-7 0,-2 0 419,0 2 1,-2 13-79,-6 6 1,-6 11-1,-13 9 1,-2 12 14,3 8 1,-6 11 0,3 10 0,5 3-486,7 5 0,0-6 1,10 3-1,2 0-290,2-2 0,6-12 1,7-15-1,11-5-471,13-2 0,10-10 1,4-5-1,5-9 933,3-13 0,2-2 0,7-19 0,1-1 0,-1 4 0,-2-9 0,-5 6 0,-10-3-344,-9 3 1,-7-3 0,-13 10-1,-4 3 703,-8 2 1,-10 4 0,-9 3 0,-10 5 493,-2 3 1,-7 1-1,-1 8 1,1 0-151,-1 0 0,-4 0 1,7 3-1,3 4-330,1 7 0,4 6 0,-4 2 0,1-1-161,2 1 1,-4 0 0,14 2 0,0 3-323,4 2 1,6 2 0,2-4 0,5-1-432,9-6 1,3-1 0,22-9 0,4 0-145,6-1 0,4-4 1,-2-12-1,7-8-136,5-4 1,0-13 0,-5-4 0,-5-5-439,0-3 1259,-16 1 0,13-10 0,-16-3 0</inkml:trace>
  <inkml:trace contextRef="#ctx0" brushRef="#br0" timeOffset="2133">2875 0 8764,'-12'10'236,"4"5"1,6 6 0,2 11-1,0 11-91,0 13 1,2 19-1,3 10 1,2 12-213,-4-45 1,-1 2 0,1 1 0,-1 1 0,0 6 0,1 0 0,1-4 0,-1 0-504,0-2 1,-1-1-1,1 35 1,-1-13 0,5-19 569,8-22 0,4-4 0,3-20 0</inkml:trace>
  <inkml:trace contextRef="#ctx0" brushRef="#br0" timeOffset="2367">2657 784 8051,'-22'-34'-45,"0"3"0,1 9 0,1 0 39,6 1 0,4-1 1,13 0 54,4 0 0,5 3 0,10 2 0,-1 5 288,1 2 0,7 1 1,3 4-1,2-2-32,4 2 0,3 2 0,3 3 0,0 0 18,-1 0 0,1 8 0,-1 1 0,1 3-241,-1 5 0,-6 5 0,-4 5 1,-1 2-121,-5-3 0,-3 6 0,-5-3 0,-2 0-533,-2 2 1,-11-7 0,4 6 0,-6-6 570,-2-3 0,0 11 0,0 2 0</inkml:trace>
  <inkml:trace contextRef="#ctx0" brushRef="#br0" timeOffset="2516">3397 371 7281,'-9'-22'-46,"-6"0"1,-2 0-1,0 3 1184,3 4-1593,9 6 455,-14 18 0,6 13 0,-8 12 0</inkml:trace>
  <inkml:trace contextRef="#ctx0" brushRef="#br0" timeOffset="3003">3550 610 8253,'-36'0'0,"2"0"265,2 0 0,10 0 1,10 3-1,0 4-586,0 7 0,5 6 0,-5 1 1,2 1 177,5 0 1,3 7-1,2 0 1,0-2 134,0-3 0,9-10 0,6-1 0,4-1 61,3 0 0,0-5 0,0 5 129,-1-2 1,1-3-1,-2-5 1,-3 3 83,-3 3 0,-7-1 1,5-5-121,-2 5 1,-3-2 0,-7 10-143,0 2 0,-2 0 0,-5 0 1,-8-3-349,-4 3 1,4-5 0,1 0 125,-3-2 0,5-3 0,0-9 0,2-5 136,5-8 1,5-12 0,7-4 0,8-3 129,4-5 1,3 6 0,0-1 0,2 2 509,5 6 0,-5 4 0,5 7 0,-2 8 33,2 5 1,-5 4 0,5 5 0,-5 8-452,-2 4 0,-7 10 0,-3 3 1,0-1-1170,0 1 0,-7-3 0,4-8 1029,1 1 0,-7 0 0,6 0 0</inkml:trace>
  <inkml:trace contextRef="#ctx0" brushRef="#br0" timeOffset="3833">4660 806 8038,'-29'-7'544,"0"0"1,0-1-1,8 8-470,-1 0 0,7 10 0,3 5 1,2 6-130,6 8 1,-6-4 0,3 4 144,2-5 1,10-2-1,4-3 208,3-5 0,3-4 1,7-10-86,0 0 1,-3-10 0,-5-4 0,-6-5-128,-6-3 0,5-2 1,1-3-1,-4-2-528,-1 2 0,-3-4 0,0 2 0,2 2-269,6 3 0,-6 2 1,5 0-300,-4 1 1,4 6 1009,0 1 0,0 11 0,-7 3 0,0 12 0,0 8 0,0-3 0,0 2 0,0 5 0,0 3 0,0-5 90,0-1 0,3-6 235,4-1 1,3-11 0,7-3-1,-3-12 153,3-8 1,-5-4 0,3-5 0,2-7-115,2-5 0,-4-5 0,-1-3 0,3-4-183,2-3 0,-4 1 0,-3-6 0,0 6-118,0 1 0,-5 11 0,6 9-393,-4 3 1,-2 14-1,-7 19 1,0 17 46,0 15 1,-7 20 0,-2 13 0,-4 18 271,5-36 1,0 1-1,1 4 1,1 1 0,-1 3-1,0 0 1,-1 4 0,-1 2-192,-1 3 0,1 1 0,1 3 0,1 1 1,1 3-1,0 0 0,1-2 0,0-1 13,2-1 0,1-4 0,2-11 0,0-3 0,8 32 0,6-32 116,6-26 0,1-15 0,1-15 768,0-4 0,-10-12 0,-5-13 0,-4-4 180,-3-10 1,-8 3-1,-4-8 1,-5 2-1000,-7-1 0,-12 1 0,0-7 1,-5 3 330,-3 5 0,3 2 0,2 5 0,3 2-95,-3 3 1,8 16 0,2 1-471,4 7 1,13 17-1,5 14-268,5 8 0,11 2 0,8-5 0,7 3-352,5 2 0,8 0 978,-8-8 0,10 1 0,-6 0 0</inkml:trace>
  <inkml:trace contextRef="#ctx0" brushRef="#br0" timeOffset="4133">5706 327 8038,'-34'-31'-50,"-7"9"0,7 0 0,-3 12 16,1 8 0,0 2 0,-8 2 1,3 8 181,5 12 0,-3 2 0,10 10 0,5 0-61,7 0 1,7-5-1,10 5 1,0-1-9,0 1 1,3 0-1,4 2 1,8-6 158,4-6 1,10-3 0,2 1 0,3-2 367,5-6 0,-8 3 1,1-7-1,-3-1 818,0 1 0,-10 7-899,-11-2 0,-6-3 0,-4 0 0,-8 0-993,-12 0 1,-2-5 0,-10 5 0,0 0 467,0 1 0,-2 1 0,-8 8 0</inkml:trace>
  <inkml:trace contextRef="#ctx0" brushRef="#br0" timeOffset="4266">5967 697 8043,'12'10'73,"-5"4"0,-2 6 46,2 2 1,-2 2-1,7 5 1,-2 7-506,-5 5 1,-3 3-1,-2-3 1,0-2-841,0-3 1226,0-9 0,-9 4 0,-3-9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1:01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315 238 9816,'0'21'490,"0"13"0,0 7 0,0 13-372,0 8 1,0 1-1,0 15 1,0-3-290,0-5 0,3-2 0,1-5 0,6-8-256,2-11 427,-7-1 0,14-18 0,-6 6 0</inkml:trace>
  <inkml:trace contextRef="#ctx0" brushRef="#br0" timeOffset="416">10 717 8417,'-9'0'575,"9"0"-465,12 0 1,17-8-1,7-1 1,5-3-154,3-5 1,7-5-1,2-5 1,0-2-70,0 3 1,8-6 0,-6 3 0,-1 2 21,-11 3 1,-2 5-1,-12 4 1,-2 8 388,-3 5 0,-4 4 0,-4 5 83,-1 8 0,-10 7 1,2 4-1,-4 6-6,-3 2 0,-3 2 0,-2 5 1,-2 0-78,2 3 1,-5-6 0,3 13 0,0-5-368,-3-2 0,8-3 0,-5-5 1,4-7-419,3-5 0,0-9 499,0-1 1,3-18 0,1-6 0,6-12-49,2-7 0,0-2 0,5 4 0,-2-2-12,2 2 1,-5 6-1,2 4 73,3 2 1,3 13-1,1-1-446,1 8 0,-7 12 0,-1-2 0,3 6-352,3 8 1,1-12 0,1 5 0,0-2-711,0-1 1482,-10-7 0,7 7 0,-7-7 0</inkml:trace>
  <inkml:trace contextRef="#ctx0" brushRef="#br0" timeOffset="699">1143 913 8694,'12'0'952,"0"0"1,-5 0-803,8 0 0,-3 0 1,2 0-1,6-3-188,6-4 1,-2 2-1,8-9 1,-3-6-159,0-6 0,0 1 1,-7-4-1,0 5-4,-1 2 1,-9 1 0,-4-1 153,-6 0 1,-12 3 0,-4 4 0,-5 8 219,-3 4 0,0 3 0,0 0 1,0 3 96,1 4 1,-1 5-1,0 10 1,0 2 37,1 5 0,6 5 0,3 7 1,2 0-295,5 3 0,5-13 0,8 11 0,9-9-530,9-6 0,18-3 0,16-4 0,11-6 515,8-7 0,6-14 0,2-5 0</inkml:trace>
  <inkml:trace contextRef="#ctx0" brushRef="#br0" timeOffset="1101">2340 608 8861,'0'21'370,"0"-6"0,0 0 1,0 1-46,0 4 0,8 2 1,-1 2-1,0 2-148,3 3 1,-8 8-1,6-8 1,-4-3 313,4-1 0,-6-11 1,8-2-48,-1-2 0,-6-5 0,7-13 0,-3-8-308,0-11 0,8 0 0,-8-9 0,0 0-751,3 2 1,-1-7 0,8 7 0,-2 0-320,2 5 0,-5 5 0,2 2 1,3 0-1930,3 0 2863,2 10 0,-1-7 0,1 7 0</inkml:trace>
  <inkml:trace contextRef="#ctx0" brushRef="#br0" timeOffset="1400">2776 629 8270,'14'0'1807,"1"0"-822,-10 0 0,2 0-465,-14 0 0,-5 3 0,-10 2 0,0 4-108,0 4 0,1 1 1,-1 10-1,0 3-371,0 2 1,1 7-1,-1-4 1,2-1-561,6 1 0,-3-3 0,10-8-6,2 1 1,5-3 293,7-4 1,5-15 0,12-15 0,3-6 3,2-8 0,0 4 1,-10-4-1,-2 5 417,-2 2 1,-3 1-1,5 1 153,-3 6 0,-6 4-208,6 10 0,-9 3 0,2 4 1,-2 10-221,2 9 0,-4-1 0,4 4 0,-2-5-630,2-2 0,-4-1 0,4 1 0,-2-3-2302,2-4 3017,-5 4 0,18-16 0,-8 6 0</inkml:trace>
  <inkml:trace contextRef="#ctx0" brushRef="#br0" timeOffset="1717">3103 608 8189,'12'9'141,"-3"3"0,-9 10 165,0 0 0,8 2 1,-1 3-1,-2 2 129,-3-3 0,-2 6 0,0-1 0,0 3 6,0 5 1,0-5-1,0 2 1,0 0-426,0-2 0,0 5 1,0-10-645,0-2 373,0-13 0,0-9 0,0-17 0,0-12-125,0-8 1,3-4 0,1-5-1,4 2 56,-3 3 1,4 2-1,1-5 1,0 5 268,-1 3 0,8 2 440,-2 7 1,4 3 0,3 4-58,0 8 1,-1 14-1,-1 8-595,-6 4 0,6 3 0,-8 0-1469,0-1 1736,-3 1 0,1 0 0,2 0 0</inkml:trace>
  <inkml:trace contextRef="#ctx0" brushRef="#br0" timeOffset="1847">3320 325 8189,'-2'-29'-1197,"-3"0"1371,-2 2 1,0 3-472,7 2 297,0 10 0,0 12 0,0 12 0</inkml:trace>
  <inkml:trace contextRef="#ctx0" brushRef="#br0" timeOffset="2464">3734 673 8348,'0'-22'21,"0"0"1,0 1 0,0-1 316,0 0 1,0 0-1,0 1 1,0-1 548,0 0 0,-2 8 0,-3-1-181,-2-2 1,-10 7 0,2 3-608,-4 5 1,-1 4 0,3 5-1,3 10-83,-3 10 0,0 4 1,0 11-1,5-1-344,2 5 1,-4 2 0,7-2-1,2 0-485,2-2 0,3 4 0,3-14 0,4-3 321,8-9 1,-1-3 0,5-11 0,6-4 396,-1-1 0,0-20 1,-2-5-1,0-4-10,-1-6 0,1 1 1,0-8-1,0 3 188,-1-3 1,-6 5 0,-3 0 0,0 0 154,0 0 1,-7 15 0,2-3 155,-4 3 1,-3 12 0,0 9-93,0 17 1,0 8 0,0 14 0,0 5-128,0 0 1,0 3 0,0-1 0,0 3-673,0-3 1,0 5 0,0-4 496,0-8 0,9 2 0,4-9 0</inkml:trace>
  <inkml:trace contextRef="#ctx0" brushRef="#br0" timeOffset="2797">4083 760 8203,'0'29'-91,"0"0"1,0 0-1,0-7 1,-3 0 301,-4 0 0,4 7 1,-4 0 338,5-3 0,2-2-13,0-2 1,0-5-138,0-10 1,0-16 0,0-23-270,0-2 0,0 5 0,0-7 0,0-3-223,0-2 0,7-2 0,3 2 0,-1 4 5,1 8 0,5-2 1,-6 4 140,3 8 0,-4-1 1,6 18 15,3 12 1,-7 4 0,-1 23 0,-1 1-216,-1 3 1,0 10-1,-4 0 1,1-3-345,4-2 0,-1-2 0,-5-3 1,3-2-1285,2-3 1773,10-19 0,-4 12 0,8-17 0</inkml:trace>
  <inkml:trace contextRef="#ctx0" brushRef="#br0" timeOffset="3184">4583 651 8203,'-19'-9'419,"5"-6"1,-6 5 178,6 3 1,-6 5-274,-1 2 0,8 9 0,4 6 0,1 4-326,1 3 1,0 7 0,7 0 0,0 0-186,0 3 0,2-8 1,3 5-1,5-3-222,2 3 0,-5-12 0,8 5 0,2-2 311,2-1 0,3-7 1,0-5 264,-1-4 1,1-3 0,0 0 0,0-3 266,0-4 0,7-5 0,0-12 0,-3-5-121,-2-8 0,-2-1 1,-2-1-1,-4 3-222,-1-3 1,-3-2 0,3 0-1,-8 2 46,-5 3 1,-2 9 0,0-2-1,-2 5 142,-5 2 1,-6 10 0,-11 5-1,-2 7 23,-3 7 0,0 5 1,7 12-1,0 5 89,0 8 0,3-4 0,4 4 0,6 1-273,-1 4 1,8 1 0,-3 1 0,7-1-474,5 1 0,20-1 0,0-2 0,9-2-2314,8-3 1,-3-9 2667,17 2 0,0-14 0,7-6 0</inkml:trace>
  <inkml:trace contextRef="#ctx0" brushRef="#br0" timeOffset="4047">5890 564 8302,'-15'-7'365,"1"0"1,-1-1 0,-6 8 227,-1 0 1,7 0 0,1 3 0,-3 4-69,-2 8 0,4 4 0,1 3 0,-3 2-372,-3 5 0,8-5 1,5 5-1,4-2-251,3 2 1,0-12-1,3 5 4,4-3 1,8-9 0,11-3-1,3-5-339,-2-2 0,-3-9 1,-2-6-1,0-4-219,-1-3 0,-6-7 1,-1 0-1,1 2 95,-3 3 0,0 0 0,-7-3 0,5-2 161,2 3 1,-7 1-1,2 4 396,-5-1-88,-2 0 1,0 12 231,0 10 1,-7 10 0,0 12 73,2 0 0,0-1 1,0 1-40,-2 0 1,0-8 99,7 1 1,9-13 0,4-2 102,-1-12 0,7-7 0,-7-5 0,3-5-89,-1-8 1,-2-6 0,5-6 0,-5-4-217,-2-2 0,4 4 0,-4-5 0,0 3-683,-1 4 0,-1 11 276,-8 1 0,-3 25 1,-4 15 213,-7 28 1,1 22-1,1 20 1,0 12 234,0 14 0,9-48 1,1 2-1,-1 9 0,-1 2 1,2 2-1,-1 1-211,-1 3 1,1 3 0,2 7 0,0 2 0,-2 1 0,1 1 0,3-1 0,3-2 1,1-4 0,4-4 0,5-13 0,4-4 1,1-7-1,5-6 0,32 25 339,7-22 1,-8-22 0,-6-19-1,-11-10 133,-9-9 1,-7-13 0,-7-4 0,-8-3 238,-5-5 1,-4-4 0,-5-6-1,-10-4-871,-10-3 1,-7 8 0,-12-5 0,-4 2-325,-9 0 1,-1 0 0,-1 8 0,6-1 282,2 1 1,2 9-1,10 5 1,4 7 235,8 7 1,8 11-1,6 16 369,8 9 1,12 8-1,4-2 1,6 4-170,9 3 0,0-7 0,12 2 0,3-7-145,2-8 0,13 6 0,1-8 0</inkml:trace>
  <inkml:trace contextRef="#ctx0" brushRef="#br0" timeOffset="4265">6957 20 8243,'-10'14'242,"-4"1"0,4-1 0,3 10 0,4 6-24,3 6 1,0 7 0,-2 11-1,-3 11-164,-2 12 0,0 10 1,7 8-1,0-45 0,0 1-691,0 3 0,0-1 0,-8 46 0,1-9 637,2-15 0,-7-22 0,0-22 0</inkml:trace>
  <inkml:trace contextRef="#ctx0" brushRef="#br0" timeOffset="4830">6696 368 8243,'14'0'59,"1"0"0,-8 3 0,8 1 0,1 6 10,4 2 0,2-7 0,-1 2 0,4-4 360,4-3 1,-3 0 0,8 0 0,0 0-128,0 0 1,-5 7-1,5 0 1,-3 0-259,-4 3 1,-3 2 0,-2 10-1,0 0-14,-1 0 1,-6 7-1,-3 2 1,-2 3-66,-6 5 0,-1 4 1,-6 3-1,-4 0-146,-7-5 1,2-4 0,-3-1 0,1-7-487,1-5 831,-6-12 0,17-12 0,-6-17 0,6-9-70,2-11 1,0 4 0,0-4 0,2-2-241,6-2 1,-3 0 0,7 5 0,0 7 136,0 5 0,-5 9 1,8 3-23,2 2 1,2 8 0,3 14 0,-1 12 124,1 8 0,0 4 0,0 8 0,0-3 141,-1-5 0,4 3 1,1-10-1,3-3-42,-2-1 1,4-13 0,1-5 0,-1-5-167,1-2 0,4-12 0,-7-10 0,0-11-209,2-9 1,-6-1-1,1-1 1,-6 1-48,-6-1 0,-9-2 0,2-2 0,-4-3-29,-3 3 0,-10 4 0,-5 5 1,-6 8 115,-8 7 0,-3 0 0,-7 19 0,3 7 329,-3 10 1,1 25 0,-1 11 0,3 10 245,-3 10 0,8 2 0,4-5 1,10 1-352,10-1 1,4-7 0,8-5 0,12-7-423,19-12 1,18-10 339,18-9 0,15-15 0,13-12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1:18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1351 8200,'0'29'0,"0"0"0,0 10 0,2-3 0,6 5 52,6 3 1,5 9 0,6 5 0,1 7 421,3 8 1,0 4-1,-7 13 1,0 4-699,-11-44 1,0 2-1,-1 1 1,-1 0 0,-1 0-1,-1 1 1,-3-3-1,-1-1 224,-1 45 0,-2-16 0,0-4 0</inkml:trace>
  <inkml:trace contextRef="#ctx0" brushRef="#br0" timeOffset="650">1 937 8114,'29'-7'-59,"2"-3"0,3 0 126,5 1 0,2 4 0,3 10 0,-1 7 207,1 7 1,-1-2 0,-2 15 0,-2-3-322,-3 0 0,-11 9 0,-4-1 0,-11 1 144,-8-1 0,-2 1 0,0-6 0,-2-1-96,-5 1 1,-5 4 0,-10-7-1,0-5-127,0-7 0,1-7 1,1-15 201,6-9 1,-3-3 0,9-20-1,4-1 40,1-4 0,3 6 0,3 0 0,1-3-38,4-2 0,9 5 0,-3 4 0,8 6 18,7 6 0,-5 6 0,8-1 0,-1 8 39,5 5 0,-2 6 0,3 9 1,-1 11-18,-2 7 0,4 5 1,-6 6-1,-1-4-25,1-1 0,-10-1 1,-8 7-1,1-1 90,-3-6 1,-3 3 0,-9-10 113,0-3 0,-9-4 1,-6-7-202,-4-8 1,4-7 0,1-10-1,-1-9-74,3-8 1,0-12 0,7 3 0,-2-5-126,2-3 1,3-2 0,2 0-1,0 1-282,0 3 1,7 4 0,3-3-1,2 4-9,5 8 0,2 7 1,3 8-1,0 7 84,-1 4 0,-1 8 1,-3 7-1,-3 12 188,3 8 0,-7-3 1,-3 10-1,-2 4 161,2 6 1,-4 1 0,6-6-1,-1 2 243,-1 5 0,7-5 1,-4 4-1,2-4 80,5-2 0,2-3 0,3-5 0,0-9 34,0-10 1,7-7 0,0-13-1,0-6-33,2-13 0,-7-10 0,3-14 1,-10-4-164,-10-9 1,-4-1 0,-3-1 0,0 3-134,0-2 0,-3 7 1,-4 2-1,-7 7-528,-6 8 1,-2-3 0,-2 13 0,-2 6-669,-3 11 0,0 6 0,4 6 1129,-4 4 0,5 15 0,-7 12 0</inkml:trace>
  <inkml:trace contextRef="#ctx0" brushRef="#br0" timeOffset="1135">1678 1285 8259,'0'54'263,"0"1"1,2 20 0,5 5 166,8 5 1,2-5 0,-3-3 0,-7-2-182,-4-5 0,-3 5 0,0-5 0,-3-7-460,-4-9 0,-2-8 0,-8-5 1,2-7-759,-2-13 1,-2-11 0,-3-17 968,0-8 0,0-23 0,1-8 0</inkml:trace>
  <inkml:trace contextRef="#ctx0" brushRef="#br0" timeOffset="1233">1482 1699 8159,'-10'-94'-76,"3"44"0,-1 1 0,0-3 1,-1 0-164,2-4 1,0 0 0,-2-3 0,1 0 0,4 4 0,1 1-1,-2-43 210,2 12 0,3 20 1,3 17-1,4 9-4,8 10 1,4 14-1,3 8 49,0 5-16,-1 2 0,1 9 0,0 3 0</inkml:trace>
  <inkml:trace contextRef="#ctx0" brushRef="#br0" timeOffset="1704">1874 1351 8242,'14'-7'-100,"1"-3"1,-1-2 309,-2-5 0,8 5 1,-3-3-1,7-4 53,5-8 0,0 1 0,-10-8 0,-2 0-215,-2 0 0,-3 0 1,5-2-1,-5 7-16,-3 5 1,-1 2-1,-8 0 1,-3 3-74,-4 4 0,-5 5 1,-10 10 14,0 0 0,1 3 0,1 7 0,3 9-27,3 8 0,6 11 0,-4-1 0,3 4-249,4 2 0,2-2 0,3-2 0,0-5-54,0-3 0,3-2 0,2-7 0,4-2 414,3-6 1,5-4 0,10-10-1,5-3 330,1-4 1,1-12 0,5-13-1,-3-2-130,3-4 1,-8-1 0,-2 0 0,-4 5 110,-4 3 1,-8 2 0,-6 7-64,-5 0 0,-4 10 0,-5 5 0,-10 7 187,-10 7 1,3 8 0,-5 14 0,5 7-232,2 5 1,0 3-1,3-1 1,4 1-451,8-1 1,4-1 0,3-4 0,3-4-771,4-2 0,8-3 1,14-10-1,7-4-393,5-8 1,3-7 1350,-1-7 0,10-15 0,3-12 0</inkml:trace>
  <inkml:trace contextRef="#ctx0" brushRef="#br0" timeOffset="1867">2854 1 8223,'0'31'-62,"0"-4"0,0 11 0,0 8 285,0 10 1,0 17-1,0 6 1,0 9 5,0 6 0,7 3 0,-3-45 0,1 0 1,1 0-1,1 0-282,1 3 1,0 1 0,1-2-1,-1 1 1,0 3 0,-1 0-256,-3-2 1,-1-1 0,3 0 0,0-1 0,0 1-1,0-1 1</inkml:trace>
  <inkml:trace contextRef="#ctx0" brushRef="#br0" timeOffset="2119">2505 785 8161,'22'-3'164,"0"-4"0,2 4 0,2-4 0,6 5 6,2 2 1,2 0 0,8 0-1,-1 0 54,1 0 0,-1 9 0,-2 6 0,-2 4 195,-3 3 1,-2 2 0,3 5 0,-8 8-194,-5 4 1,-2 2 0,-3 3 0,-5 5-635,-6 7 1,-6-2 0,-2 2 0,-2 0-647,-6-2 0,6-3 1054,-5-10 0,-5 1 0,0 0 0</inkml:trace>
  <inkml:trace contextRef="#ctx0" brushRef="#br0" timeOffset="2216">3050 850 8161,'0'-36'0,"0"-1"0,0 1-249,0 2 249,9-7 0,3 7 0,10-9 0</inkml:trace>
  <inkml:trace contextRef="#ctx0" brushRef="#br0" timeOffset="2768">3790 915 8160,'-36'0'0,"-1"3"204,-1 4 1,1 0 0,-4 13-1,-5 6 283,0 6 1,3 11 0,4 8-1,5 0-412,3 2 1,11-9 0,13-1 0,5-11-327,2-8 0,19-12 0,10-5 0,10-7 183,4-7 0,3-5 1,3-10-1,1 0-30,-1 0 0,-3 1 1,-3 1-1,-2 6 149,-4 7 1,4-3 0,-7 3-1,0 2 286,-5 2 1,-8 6 0,-4 4-82,-2 8 1,-10 4-1,2 3 1,-7-1-146,-7 1 0,-5 0 1,-10 0-1,0 0-150,0-1 1,1 1 0,-1-3 0,0-2-152,0-2 0,0-10 0,1 2 0,1-7 214,6-7 0,-3-13 1,10-11-1,2-3-257,2-5 1,6-2 0,4-5 0,10-2 204,10-3 1,-3 7 0,7 11-1,1 4 191,4 9 1,8 8 0,4 15-1,3 6 30,-3 13 0,-9 19 0,-5 20 1,-3 9-194,-4 10 0,-3 4 0,-2 3 0</inkml:trace>
  <inkml:trace contextRef="#ctx0" brushRef="#br0" timeOffset="3700">5292 981 8276,'-21'-13'-255,"-1"-6"1,0 7 211,0 0 0,-2 2 0,-2 10 0,-3 5 969,2 10 0,-5 2 0,1 21 0,0 6-469,-1 4 0,5 13 0,13-6 1,7 1-339,4-5 0,3-8 0,5-6 1,10-11-125,14-9 0,9-7 0,8-13 0,3-6 36,2-13 1,-1-9-1,-9-13 1,-2 0-636,-2 1 0,-13 7 1,0 2-1,-10 0 145,-4 0 0,-3 5 1,-9-5-1,-5 3 158,-8 4 1,-4 10-1,-3 3 1,0-1 87,0 3 1,1 2 0,-1 10 0,0 3 143,0 4 1,8 5-1,2 10 1,0 2 96,0 5 1,7-2 0,-5 9 0,3 0 42,0-2 1,-1-2-1,8-11 1,3-1 344,4-6 0,5-4 1,12-15-1,5-7-159,8-10 0,4-21 1,2-3-1,1-8-154,-1-6 1,-6-3 0,-3-2 0,-3-3-168,-4-5 1,-3 6 0,-5-6 0,-4 5-194,-8 3 0,-5 9 0,-2 5 0,0 8-137,0 7 1,-2 16 0,-3 23 247,-2 16 1,-3 25 0,5 19 0,-2 9 209,2 6 0,3 9 0,2 9 1,0-45-1,0 0 61,0 4 1,0 1 0,0 0 0,0 0 0,1 5 0,0 1 0,2 2-1,1 0-343,2 4 1,3 0 0,4-1-1,3 1 1,1 3 0,2-1-1,1-4 1,1-2-74,1-5 1,0-4-1,22 35 1,-1-28-1,1-16 349,-1-14 0,-16-20 0,-8-12 0,-7-12 657,-7-8 0,-12-9 0,-10-2 0,-10-3-317,-9-5 0,-15 6 1,-7-4-1,-7-1-395,-8-4 1,-7 1-1,-12 3 1,44 19 0,0 1-208,-2-1 1,0 0 0,0 1 0,-1 2 0,-1-1 0,0 0 0,-43-15 117,16 6 0,18 4 103,10 7 1,27 6-1,19 11 1,22 3-96,17 2 1,17 8-1,7-6 1,5 1 77,2 0 0,3 4 0,4-6 0,6-1 0</inkml:trace>
  <inkml:trace contextRef="#ctx0" brushRef="#br0" timeOffset="4019">6991 393 8133,'-29'-34'0,"-2"5"205,-3 4 0,5 13 0,-10 5 0,-5 5 62,-4 2 0,-13 19 0,6 10 0,-1 10-99,5 4 1,5 3 0,5 3 0,5 2-89,7-3 1,14 5 0,11-2 0,8-3-126,11-2 0,7-9 1,7-3-1,7-1 249,5 1 0,3-7 1,-1 4-1,-2-4 279,-4-5 1,1 4 0,-11-11-1,-5 4 116,-5 3 0,-12-7 1,-1-3-1,-8 0-75,-11 0 1,-14 2-270,-7 8 0,-8-7-929,-7-1 1,3 1-299,-10 6 1,10-1-844,-3-6 0,7 3 1815,8-9 0,14-1 0,12-7 0</inkml:trace>
  <inkml:trace contextRef="#ctx0" brushRef="#br0" timeOffset="4267">6773 1155 8133,'32'0'-638,"2"0"1,2-3 898,0-4 1,0 2 0,8-9 0,0-1 23,-1 3 0,1 0 0,-1 7 0,1-2 88,-1 2 1,-2 3 0,-4 4 0,-8 5 109,-5 8 1,-12 11 0,-5 6 0,-7 2 148,-7 5 1,-7 2 0,-15 2 0,-10 1-3,-10-1 1,1 3 0,-8 0 0,3 0-201,5-5 0,11-12 0,8-2 0,8-8-440,6-4 0,10-13 0,20-2-129,14-12 1,12-14 0,10-6 0,9-2-624,10-4 0,1-4 1,8-1-1,4-1-4441,1 1 4804,4-1 0,-11-9 0,-2-3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1:14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22 830 8238,'-12'15'216,"5"-1"0,4 5 103,3 8 0,0 0 1,0 9-1,3 3-106,4 2 1,3 0 0,7-2 0,-3-5-28,3-3 0,-5 5 1,3-7 72,2-2 1,2-12-1,0-11 1,-2-11 15,-2-15 1,-1-12 0,6-16 0,-3-8-191,-3-5 1,-2-3-1,5 1 1,-5 0-485,-2-1 1,4 8 0,-4 3-1,0 4-814,-1 10 0,1 0 0,-3 11 80,8 4 1,4 11 1132,3 8 0,0 5 0,0 2 0</inkml:trace>
  <inkml:trace contextRef="#ctx0" brushRef="#br0" timeOffset="267">545 656 7878,'-8'14'417,"1"1"1,-10-1 0,3 8 195,-6 0 1,-1 7 0,-1 2-1,-2 3-74,-5 5 0,4 2 0,-4 3 0,5-1-492,2 1 0,10-3 0,5-5 0,5-7-298,2-4 0,2-13 0,5-5 0,8-5-75,4-2 1,10-2-1,0-8 1,0-9 112,3-8 1,-8-4 0,5 4 0,-5-2 120,-2 3 0,0 9 1,-1 4 689,1 4 1,0-3-304,0 12 1,-8-3 0,-2 20 0,-2 5-674,-5 5 0,5 9 1,-1-5-1,1 1-140,0-1 1,4 6 0,-4-8 0,2-3 517,5-2 0,2-2 0,3 0 0</inkml:trace>
  <inkml:trace contextRef="#ctx0" brushRef="#br0" timeOffset="467">893 1135 8317,'0'14'1527,"0"1"0,0-8 935,0 8-2236,0-10 1,0 2-1,0-14 1,0-8-461,0-4 0,0-3 1,0-2-1,3-3-913,4-2 1,-5-2 0,8 4 0,-3-4-1715,0-3 2861,10 7 0,-5-14 0,10 7 0</inkml:trace>
  <inkml:trace contextRef="#ctx0" brushRef="#br0" timeOffset="567">1089 830 8224,'7'22'0,"3"0"0,0-1 189,-1 1 0,6 7 0,-8 3 1,-2-1 362,-3 1 0,6 6 0,-1-1 1,-2 4-501,-3 2 0,5 1 1,1-1-1,-1-1-1361,3-6 0,-8 3 1309,5-10 0,5 0 0,1-8 0</inkml:trace>
  <inkml:trace contextRef="#ctx0" brushRef="#br0" timeOffset="700">1154 525 8224,'0'-22'0,"0"1"-249,0-1 1,0 7 0,3 3 248,4 3 0,5 1 0,10 8 0</inkml:trace>
  <inkml:trace contextRef="#ctx0" brushRef="#br0" timeOffset="1018">1742 808 8092,'0'-21'0,"0"-1"611,0 0 0,0 7-34,0 1 0,-9 9 0,-6-2 0,-4 7-145,-3 7 0,-7 8 1,-2 14-1,-1 7-176,1 5 1,-6 5-1,8 2 1,5 1-407,7-8 0,0 3 1,10-8-1,2 3-435,3-3 1,4-12-1,5-12 1,8-2 247,4-5 0,13-5 0,2-8 1,2-9 160,0-9 1,-7 2 0,5-3-1,-2 8 387,-6 4 0,-4 8 0,-5-5 0,-3 2 456,3 5 1,-5 3-1,1 4-434,-4 6 0,1 4 0,-5 9 0,2 1-1013,-2 0 0,5 0 0,-1 0 0,3-1 780,5 1 0,3 0 0,1 0 0</inkml:trace>
  <inkml:trace contextRef="#ctx0" brushRef="#br0" timeOffset="1336">2091 787 8315,'0'29'0,"0"2"140,0 3 0,0-5 0,0 5 0,0 0 183,0 0 0,0-5 1,0 4-1,0-1 46,0-5 0,0-3 0,0-2 38,0-1-254,0-9 1,0-4 0,0-16 0,0-6-341,0-5 1,0-11-1,0-1 1,0 0-35,0-1 1,0 3 0,0 7 0,2 1 97,5-1 0,-2 0 0,10 3 174,2 4 0,-5 5 0,2 10 0,3 0 169,3 0 0,-6 10 0,1 7 0,2 10-423,2 9 0,-4-2 0,-1 5 0,1 4-1855,-3 5 2058,7 3 0,-7-7 0,10-1 0</inkml:trace>
  <inkml:trace contextRef="#ctx0" brushRef="#br0" timeOffset="1819">2613 895 6866,'-2'-21'0,"-5"-1"431,-8 0 1,3 0 0,-2 3 116,-3 4 1,5 6 0,0 11-1,-1 5-44,1 8 0,5 7 0,-5 4 0,2 6-375,5 2 1,3 2 0,2 8 0,0-1-528,0 1 0,2-8 1,6-2-1,6 0-128,6 0 1,4-8-1,2 1 1,3-8 77,-2-4 1,4-10-1,1 2 1,-1-5-31,1-2 0,-3-2 0,-7-5 479,-1-8 0,-1-7 0,-6-4 0,-6-3 532,-6 2 1,-2 3-1,0 2 2,0 0 0,0 0 0,0 1 75,0-1 1,0 7-27,0 1 0,0 7-442,0-8 1,10 10 0,4-4-238,6-1 1,-6 7 0,1-6 0,2-1-50,2-4 0,-5 1 0,1-1 0,2-3-45,2-2 0,1-3 0,-4 0 0,-3 0-124,-4 1 0,-1-1 713,-8 0 0,-3 10 1,-7 5-1,-9 7 161,-8 7 1,-9 5-1,5 12 1,-1 5 60,1 8 0,-5 4 0,6 2 0,4 1-364,2-1 1,9 8 0,3 2 0,2 1-446,6-1 1,11 5 0,10-10 0,12-4-764,14-5 0,6-15 0,14-2 950,4-13 0,13-6 0,-2-3 0</inkml:trace>
  <inkml:trace contextRef="#ctx0" brushRef="#br0" timeOffset="2583">4247 721 7914,'-29'-7'0,"0"0"-381,2 2 1,3 2-1,0 3 1,-3 3 480,-2 4 1,0 15-1,5 14 1,-3 8-30,-2 7 0,7-3 0,10 8 0,3-1 4,4 1 0,2-8 0,3 3 0,3-7-141,4-8 0,12-7 0,13-12 1,-1-5-60,1-2 1,-1-10 0,-4-12-1,2-5 75,-3-8 1,-1-4-1,-4 3 1,-1-6 41,-6-2 0,3 8 0,-10-6 0,-2 3 177,-2 0 0,-3-2 0,0 4 0,0-2 176,0 3 0,-8 1 0,-1 1 0,-1-2-89,0-3 0,-4 0 0,7 7 0,2 0-129,2 0 0,-4 0 1,0 1-1,2-1-168,3 0 0,4 0 1,3 1-1,5-4-71,2-4 0,0 5 1,5-5-1,-3 5 103,3 2 1,2 8 0,1-1 0,-3 1-2,-3 1 0,-6-3-69,6 8 1,-9 6-1,2 14 44,-4 10 0,4 24 1,0 7-1,-2 17-55,-3 17 0,-2 12 0,0-41 1,0 1-1,1 3 0,1 1-72,1 5 0,1 0 1,-2-3-1,1 1 1,3-1-1,2 0 1,0-6-1,1-2 28,0-3 0,2-4 0,20 35 0,3-22 0,2-19 239,1-20 1,-8-17 0,4-19-1,-3-12 271,-11-8 0,0-2 0,-11-4 0,-6 1 120,-7-1 1,-9 4-1,-15 0 1,-8 2-499,-4 6 0,-12 11 1,-8 8-1,-9 5-221,-10 2 0,3 2 0,0 3 0,2 7 444,4 7 0,13 1 1,10 14-1,9-3-194,10-4 1,15-3 0,9-2 0,12-1-253,15 1 0,12-10 1,16-4-1,9-8-909,3-8 1134,4-4 0,9-19 0,2-3 0</inkml:trace>
  <inkml:trace contextRef="#ctx0" brushRef="#br0" timeOffset="2851">5553 46 8113,'-9'-22'0,"6"5"317,-4 10 0,-3 19 0,3 27 0,2 7 108,3 5 1,2 17 0,0-1 0,2 8-341,5 8 1,-4 11 0,1-44 0,1 2-1,-1 1 1,0 0-283,-1 1 0,1 1 0,0 2 0,-1 0 0,-1-3 0,-1-2 0,4 35-1346,2-24 1,2-22 1542,-1-26 0,-6-15 0,-2-22 0,-12-12 0</inkml:trace>
  <inkml:trace contextRef="#ctx0" brushRef="#br0" timeOffset="3391">5118 591 8113,'-37'0'215,"1"0"1,10 0 0,-3 0-97,4 0 1,16 2 0,9 3 0,12 5 46,7 2 0,13 0 0,4 5 0,7-5-351,8-3 1,5-1-1,9-8 1,-2-3 20,-5-4 0,5 2 0,-5-9 1,3-3 226,-3-3 0,2-1 0,-9-1 0,-3 0 105,-2 0 1,-12 8 0,-2 2 0,-3 2 117,0 5 1,-7 3-1,-10 4 1,-3 5-207,-4 8 1,-2 4 0,-1 5 0,3 3-105,2 2 1,0 7 0,-7-2 0,-2 5-110,-5 7 1,2 2 0,-7-4 0,0-1-304,0 1 1,4-10-1,-4-5 261,3-5 0,-8-14 205,2-10 1,5-10 0,3-14 0,5-3-103,2-2 0,0-7 1,0 7-1,0 2 110,0 3 0,2 12 0,5 5 129,8 4 0,2 8 1,0 7-1,-3 12-35,3 8 0,10 11 0,2 8 0,0-2-90,2-3 1,3-10-1,10-2 1,-1-5-64,1-10 1,2-7 0,2-14 0,3-8-81,-3-12 0,-2-9 0,-4-13 0,-4 1-186,-1-1 1,-18 1-1,0-1 1,-7 3 89,-7 5 1,-5-3-1,-9 8 1,-11-1 136,-6 1 0,-13 4 1,0 13-1,-7 6 356,-5 6 1,1 12 0,6 7-1,3 7 69,5 5 1,4 9-1,13-1 1,4 1-193,8-1 0,5 9 0,4-8 0,8-1-145,11-3 0,21-3 0,18-7-28,10-2 0,17 14 0,-37-24 0,0 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1: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42 8368,'-10'-12'237,"8"0"1,-8 7 140,0-2 0,8 2 0,-5 14 0,4 13-155,3 12 0,0 7 0,0 5 0,0 5-249,0 7 0,0 7 1,3 8-1,1 9-352,4 10 0,1-2 378,-1 4 0,4 5 0,-1-49 0,0-1 0</inkml:trace>
  <inkml:trace contextRef="#ctx0" brushRef="#br0" timeOffset="540">153 630 8292,'-37'0'0,"3"-3"0,3-1 1618,4-4-1414,3 1 1,24 7 0,12 2-198,13 6 1,11-8-1,-2 0 1,4-12-105,8-8 0,5-2 1,-2-2-1,1-5-200,-1-7 0,4 2 0,-2 0 0,-3 3 198,-2 4 1,-5 5 0,-2 8 0,-5 7 313,-3 4 1,-4 13 0,-10 7 0,-5 9 48,-2 11 1,-1 4-1,-4 2 1,2 1-137,-2-1 1,-2 3-1,-3 3 1,0 4-174,0 3 1,0 2 0,0 7 0,0-2-370,0-5 0,0 3 0,0-13 1,0-7-83,0-9 1,0-20-1,0-12 586,0-12 1,0-18-1,0-6 1,0-5 125,0-2 1,2 1-1,3 4 1,5 4-9,2 2 0,-5 3 0,8 8 0,1-1-30,4 0 1,2 7-1,-1 3 1,1 3-171,0 4 0,2-5 0,5 0 0,7-2-114,6-5 1,-1-2 0,-3-5 0,-1-3 26,1-2 1,-6-7 0,-3 7 0,-7 2 54,-8 3 0,-4 2 0,-10 1 0,0-1-19,0 0 1,-10 10 0,-4 5-1,-6 4 134,-1 3 0,-8 3 0,-3 4 0,1 10-12,-1 9 0,3 8 1,7 7-1,1 1 2,-1 1 1,10-11 0,4 11 0,6-2-28,2 0 0,5 3 0,9-3 0,20-5-116,20-7 62,13-4 0,30-13 0,2-3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1:12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262 937 8362,'-21'12'198,"-1"-5"1,0-4-1,0-3 1,0 0 329,1 0 1,-1 2-1,3 5 1,2 5-215,2 0 0,3 8 1,-5-6-1,5 6-6,2 1 0,3 1 1,7 0-1,0 0-192,0 0 0,2-1 1,3 1-1,5-3-265,2-4 0,5 2 0,10-10 0,2-2-161,-3-3 1,6-4-1,-3-5 1,0-8 26,2-4 1,-7-3 0,5 0-1,-4 1 141,-4-1 0,-6 0 0,-1 0 165,3 0 1,-5 8 185,3-1 0,-10 8 338,2-7 0,-4 11 1,-1 1-941,5 7 1,-4 4 0,6-4-3342,1 2 3734,2 10 0,10-14 0,0 6 0</inkml:trace>
  <inkml:trace contextRef="#ctx0" brushRef="#br0" timeOffset="249">632 1067 8439,'-21'10'274,"-1"5"1,3-3 0,2 0 0,5 0 319,2 0 1,-7 0 0,5 5 140,0-2 0,2-8-112,10 7-729,0-9 0,2-5 0,6-14 1,6-6 3,6-1 0,-1-1 0,-2 0 0,-3 0-47,3 0 1,3 8 0,1 2 0,1 2-177,0 5 0,0 3 1,0 2-1,-1 0-335,1 0 0,0 7 0,0 3 0,-1 2-213,1 5 0,0 0 873,0-3 0,0 6 0,-1-8 0</inkml:trace>
  <inkml:trace contextRef="#ctx0" brushRef="#br0" timeOffset="431">1024 915 8362,'-2'-22'220,"-5"0"0,2 10 0,-7 3 0,0 1 205,0 1 0,7 2 0,-5 15 0,3 9-20,0 8 0,-1 12 0,8-3 0,0 5-260,0 3 1,0-1 0,0 1 0,3-3-500,4-5 1,5-4 0,10-13 0,2-5-391,5-6 1,-2-8-1,9-8 1,0-6 743,-2-5 0,7-23 0,-7-3 0</inkml:trace>
  <inkml:trace contextRef="#ctx0" brushRef="#br0" timeOffset="581">1112 0 8453,'0'25'365,"0"4"1,0 7 0,0 17 0,0 15 62,0 17 0,9 14 0,-2-42 0,1 2 0,1 2 0,1 1-394,1 2 1,0 1 0,2 3 0,1 1 0,-2 1 0,0-2 0,-2-1 0,-1-1-523,1-2 1,-1-2 0,1-2 0,0-1 0,1-5 0,0 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39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1 402 7235,'0'24'901,"0"3"-678,0 2 0,7 0 0,3-5 0,2 3-111,5 2 0,-5 7 1,2-7-1,3 0-171,3 3 1,-6-8 0,1 2-175,2-9 1,-5-7 240,2-10 1,-9-10 0,2-7-1,-4-7 41,-3-5 0,-7-10 1,-3 3-1,0-5 8,1-3 1,1 1-1,8-3 1,0-2-81,0-3 0,0 0 0,0 10 0,0 4 21,0 8 0,3 5 0,4 5 73,8 4 1,-3 8 0,2 17-1,3 9 85,2 8 1,3 9 0,-2-4-1,-4 1-12,-1 6 0,0-5 1,4 0-1,-2-3-263,-3-4 0,-6-3 0,4-2 0,-3 0-168,-4-1 1,5-6 266,-3-1 0,0-11 1,-9-3 99,-5-12 0,4-8 1,-4-1-1,2-1-57,-2 0 0,5 0 0,-6 1 0,6-1-62,2 0 1,7 0 0,3 3-1,-1 2 26,1 2 0,7 11 0,-2-4 112,4 6 0,3 4 1,0 6-1,-3 9 41,-5 9 0,6-2 0,-8 8 0,0-3-75,-5 0 1,3 7 0,-3-4 0,-2-1-86,-3 1 0,-2 4 0,-2-7-18,-5-3 0,-5-4 90,-10-7 1,2-10-1,6-17 1,7-13 1,4-6 0,3-5 0,0-10 0,3-3-74,4-2 1,5 1 0,10 6 0,0 0 124,-1 1 0,4 9 0,1 7 0,3 10-53,-2 10 1,-1 5 0,1 4 0,2 8-46,-2 12 0,-5 7 1,-6 9-1,-3-1-392,-4 1 0,6 4 0,-6 1 0,1-2 385,0-4 0,7 4 0,-5-7 0</inkml:trace>
  <inkml:trace contextRef="#ctx0" brushRef="#br0" timeOffset="334">1199 250 8161,'-10'-22'279,"5"2"1,-9 4 684,-3 1 0,-3 10 1,-2 0-1,1 10-304,-1 10 0,0 6 1,0 8-1,1 8-476,-1 4 0,10 2 1,4 1-1,6-3-470,2-5 0,0 3 0,2-10 0,6-2-328,6-3 0,6-5 1,1-2-1,1-5 122,0-2 0,0-5 0,-3-12 0,-2-8 318,-2-4 1,-3-3-1,5 0 1,-5 0 197,-3 1 1,6-8-1,-8 0 1,0 2 375,3 3 1,-8 2 0,6 0 573,-6 0 0,1 10-597,4 5 0,-5 7 0,5 7 0,-4 8-242,-3 4 1,0 3-1,0 2 1,2 3-483,6 2 0,-4 0 1,9-7-1,-1-1-1073,0 1 0,-5-2 1,7-6 1419,3-7 0,12 5 0,5 1 0</inkml:trace>
  <inkml:trace contextRef="#ctx0" brushRef="#br0" timeOffset="549">1765 54 8107,'2'-22'872,"5"0"0,-4 12-441,4 10 0,-4 17 0,-3 15 0,0 2-251,0 4 1,0 3 0,0 3 0,0 0-311,0-1 0,-8 8 0,1 0 0,0-3-214,-3-2 1,8-2 0,-8-1 0,0-2 343,-4-4 0,4 4 0,0-7 0</inkml:trace>
  <inkml:trace contextRef="#ctx0" brushRef="#br0" timeOffset="715">1482 97 8107,'0'-22'248,"0"1"0,2 8 1,5 9 304,8 8 0,7 16 0,4 11 0,6 3-149,2 5 0,-1 4 1,6 6-1,-3 2-241,3-3 1,2-2 0,0-2 0,-2-1-1462,-3 1 1298,1-1 0,6-9 0,1-2 0</inkml:trace>
  <inkml:trace contextRef="#ctx0" brushRef="#br0" timeOffset="1843">1307 1251 8095,'-12'15'525,"5"-1"0,5 1 0,2 7 0,0-1-139,0 1 1,2 2 0,5 3-1,8 4 46,4 3 0,3-5 0,0 5 0,0-2-132,-1-6 0,1-2 1,-3-2-1,-2-2 57,-2-6 0,-1 3 0,8-12-106,0-7 0,0-8 1,-3-14-1,-2-5-109,-2-8 1,-3 1 0,5-5 0,-3-5-63,3 0 0,-5 0 1,0 2-1,0 3-677,0 5 0,-7-3 0,5 8-1266,0-3 1,-8 7 1862,5-2 0,5 15 0,1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52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9639,'-22'0'-355,"10"2"355,5 5 0,4 5 0,3 10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42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0 806 8110,'0'-12'308,"0"5"1,0 14 0,0 7 167,0 6 1,8 9-1,1 2 1,1 5-197,0 10 1,7-2-1,-5 9 1,2-2-178,1 0 0,-1 2 0,8-7 0,-3-2 34,-4-10 0,4-10 0,-4-10 101,4-7 1,3-16-1,-3-13 1,-2-14-65,-2-13 1,-1 1 0,8-8 0,-3 1-33,-4-1 0,2 0 0,-7-2 0,-1 5-439,1 0 0,-3 14 0,-4-2 0,1 7-1704,4 7 1,-3 6 2000,-13 6 0,-4 25 0,-10 14 0</inkml:trace>
  <inkml:trace contextRef="#ctx0" brushRef="#br0" timeOffset="484">675 283 8083,'-12'3'136,"5"4"1,5 5-1,2 10 1,0 0-63,0-1 1,0 4 0,0 4 0,2 7-266,5 5 0,-4 3 0,6-3 1,-1-3-56,-1-1 0,0-11 0,-7 3 0,3-7 246,4-7 0,-5 4 0,8-7 0</inkml:trace>
  <inkml:trace contextRef="#ctx0" brushRef="#br0" timeOffset="684">349 218 8088,'14'-7'-1,"1"-1"0,-1-6 1,8 4-1,2 1 317,5-1 0,0-7 0,13 2 0,6-4-177,5-3 0,3 8 0,4-1 0,-2 1-291,3 2 0,-1-5 1,-2 9-1,-9 4-412,-10 1 0,-6 3 564,-4 0 0,-4 10 0,6 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48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729 478 8049,'21'-37'98,"-1"1"0,-3 0 278,-3 2 0,-2-7 1,5 4-1,-5-1 416,-2 1 0,-3-1 0,-7 9 0,-2 2-278,-5 3 1,-6 2 0,-11 3-1,-5 4-239,-7 8 1,-5 7-1,-5 10 1,-5 11-542,-7 13 0,0 10 0,-5 7 0,-5 9 13,0 10 0,13-2 1,11 7-1,13-2-85,7-1 0,11 3 0,6-7 0,10-3-107,11-9 0,13-10 0,21-7 1,8-5 391,7-3 0,-10-4 1,10-10-1,-7-3 243,-8 3 0,-2-5 1,-7 3-1,-8-1 70,-9-2 1,-15 8 0,-2-6 0,-12 5 37,-15 3 0,-10-7 0,-14-1 0,-2 1-159,-3-3 0,-9 7 0,2-7 1,-3 3-466,3-1 1,2-9 0,11 5 0,-1-3-1036,4 0 0,13 1 365,0-8 1,17 0-1,12 2 335,12 5 0,10-4 661,7 4 0,-5-5 0,8-2 0</inkml:trace>
  <inkml:trace contextRef="#ctx0" brushRef="#br0" timeOffset="215">1012 1131 8049,'12'22'119,"-5"-1"0,-5 1 0,-2 0 0,3 2 219,4 5 1,-4-2-1,4 9 1,-5 3-420,-2 2 1,3 0 0,1-2 0,4-3 80,-3 3 0,-3 2 0,-2 3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52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348 1 7926,'-36'10'-176,"0"4"0,2 6 1,-5 4-1,5 5 258,3 7 0,2 8 1,7 6-1,0 11 91,1 9 1,1 10-1,6 14 1,9-43-1,2 0-30,2 2 1,0 0 0,1 4 0,2 0 0,2 2-1,2 1 1,3 1 0,4 1-183,2-2 0,4-1 0,1-2 1,3-1-1,2-2 0,1-1 0,3-2 1,3-1-361,1-1 1,4-3 0,1-9 0,4-4 398,4-2 0,2-4 0,0-4 0,1-2 0,2-4 0,-1-1 0,45 13 0,-6 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54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131 806 7891,'-22'7'-193,"1"1"0,-1 6 849,0-7-377,0 10 0,10-24 0,5 0-274,4-10 0,3-7 0,0-3 1,0-4-63,0-3 1,3-3-1,2-6 1,4-1-47,3 1 0,1-1 1,4 1-1,-3 2 14,3 4 0,2 8 1,3 15 85,0 6 1,-8 11-1,-1 11 1,-4 15 133,-4 10 1,5 7 0,-1 5 0,1 5-34,0-1 1,-1 6 0,-4-10 0,3-3-145,-4-2 0,1-5 1,0-5-98,2-7 315,1-4 0,-8-25 1,0-13-1,0-13 7,0-8 0,0-2 0,0-8 1,0-2-77,0-5 1,2 3 0,5-8 0,5 3-148,0 5 1,8 4-1,-6 8 1,6 7-77,1 5 1,1 12-1,0 4 51,0 6 0,0 19 1,-3 7-1,-2 7 144,-3 8 1,-6 5-1,4 4 1,-3 3 17,-4-3 1,-2-2 0,-3-5 0,0-2-77,0-3 0,0-9 1,0 2-11,0-5 150,0-2 0,0-20 0,0-9 0,0-12-69,0-10 1,0 2 0,0-9 0,0 0-143,0 2 1,0-7 0,2 7-1,3 0-188,2 5 1,10-3 0,-2 6 84,4 6 0,3 8 0,0 12 121,-1 0 0,-6 12 1,-3 8-1,0 9-104,0 5 1,-5-5 0,5 7-1,-2 0-292,-5-2 0,0-2 0,0-11 432,2 1 0,0 10 0,-7 1 0</inkml:trace>
  <inkml:trace contextRef="#ctx0" brushRef="#br0" timeOffset="58">959 480 7977,'12'-3'99,"-5"-4"1,3 7-1,-3 0 1,-2 14 465,-3 13 0,5 0 0,3 9 0,0 5-494,-1 7 1,6-2 0,-5 8 0,-1-4-1016,1 1 944,7-10 0,-5-9 0,10-10 0</inkml:trace>
  <inkml:trace contextRef="#ctx0" brushRef="#br0" timeOffset="208">1089 131 7466,'0'-22'0,"0"1"-394,0-1 1,0 0-1,3 3 394,4 4 0,5 5 0,10 10-56,0 0 1,-3 13 0,-2 6-1,-3 10 133,3 5 1,-5 2 0,1 10 0,-4 2 25,-4 3 0,5 10 1,-3-3-1,-2 5-43,-3 2 1,6 0 0,-1 1 0,-2-3 79,-3-5 0,0 2 0,3-9 0,3-5 288,-4-7 1,-1-8-7,-3-9 1,-3-10-1,-1-7 1,-4-10-25,3-10 1,-4-6 0,2-8-1,2-8-251,2-4 0,3-2 0,0-3 1,0-3-215,0-1 1,10 1 0,4 10 0,6 6 137,2 1 1,2 3-1,2 10 1,6 4 48,2 8 1,2 14 0,8 10 0,-1 10-60,1 9 1,-1 12 0,-2 3 0,-4 0-706,-8 2 1,-5-7 0,-5 3 643,-4-11 0,-6 3 0,-9-7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50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0 928 8026,'10'-22'-9,"-8"0"896,5 0 0,-2 10-449,3 5 0,1 14 0,8 10 0,-5 10-71,-2 9 0,4 5 1,-4 3-1,2 2-144,5 4 0,-5-4 0,0 8 0,1-4-67,-1 1 1,0-7 0,5-10 0,-5-3 293,-3-4 0,8-15 24,-2-12 0,-3-12 0,2-20 0,1-9-316,-3-7 0,7-13 0,-6 3 0,1-5-34,1-2 0,-8 0 0,5 2 0,-2 2-761,-6 3 0,1 12 0,0 0-3359,2 7 2216,1 23 0,-8 13 1780,0 25 0,-10 24 0,-2 0 0</inkml:trace>
  <inkml:trace contextRef="#ctx0" brushRef="#br0" timeOffset="2190">1350 252 8040,'37'51'90,"-1"0"1,-7 0 0,7 14-1,3 3-11,2 5 1,0 4 0,-7 12 0,-12 6-143,-15-45 1,-5 1 0,-4 4 0,-5-1 0,-3 3 0,-4 0 0,-5 1 0,-4 0-108,-3-1 0,-3 0 0,-3 3 1,-1 1-1,-3 0 0,-1-1 1,-2 2-1,-2-1 100,-1 2 1,-1-2-1,4-10 1,1-1 0,3-2-1,0-1 1,-28 28 69,5-15 0,9-7 0,-1-9 0,4 0 0,2-1 0</inkml:trace>
  <inkml:trace contextRef="#ctx0" brushRef="#br0" timeOffset="2690">2635 1189 8056,'-10'-22'182,"-2"0"0,-7 0 1,2 3 286,2 5 1,1 4-1,-8 10 1,0 0-190,1 0 1,-1 2 0,3 8-1,2 9-212,2 8 1,3 4-1,-5-2 1,5 5-438,2 0 1,3 0 0,7-7 44,0 2 0,7 0 0,3-10 0,2-4 140,5-8 1,2-5 0,3-2 0,0 0 185,0 0 0,-8-9 0,1-3 1,-1-3 389,-2 1 1,8-1 0,-6-7-63,6 0 0,-8 8 0,-3 2 1,1 2-37,4 5 0,-1 3 1,1 2-210,3 0 1,-5 0-1,0 2 1,0 6-369,0 6 0,3 5 0,7 3-603,0 0 1,-8 0 0,1 0-1175,1-1 2060,-6-9 0,10 8 0,-8-8 0</inkml:trace>
  <inkml:trace contextRef="#ctx0" brushRef="#br0" timeOffset="2975">2962 1276 7979,'0'22'-340,"0"-1"1,0 1 788,0 0 1,0-7 767,0-1-703,0-9 0,0 2-345,0-14 1,-8-5 0,1-10-97,2 0 1,5 0-40,8 1 0,4 1 0,10 6-159,-1 7 1,3 4 0,3 3 0,5 0-744,1 0 0,-4 3 868,8 4 0,-1 5 0,8 10 0</inkml:trace>
  <inkml:trace contextRef="#ctx0" brushRef="#br0" timeOffset="3325">3528 1058 7979,'-22'0'885,"0"0"0,1 0-383,-1 0 0,2 10 1,6 7-1,4 7-387,1 5 0,6 10 1,-4-5-1,7 2-426,7 0 0,-2-9 0,10 2 0,1-7 81,4-8 0,9 3 0,0-10 0,0-4-306,2-8 1,-6-10 0,4-11 0,-5-6 95,-2-2 1,-3-4 0,-2-11 0,-5-4 350,-2-3 0,-3 3 1,-7-10-1,0-7 89,0-5 0,0-5 0,0-9 0,-3-3 0,-4-3 0,3 44 0,-1-2 0,-4 3 0,1 1 0,-4-45 0,2 14 0,3 17 110,7 27 0,7 36 0,3 31 0,-1 27 150,1 20 0,0 16 0,-8-43 0,0 0 0,3 2 0,0 0-45,1 1 0,0 1 0,-3 1 1,-1-1-1,3 2 0,0 0 0,-2 2 1,1 1-185,-1 0 1,1 1 0,3-4 0,1-1-1,-4 2 1,-1-2-32,0-3 0,-1-2 0,0 46 0,3-10 0,10 0 0,9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56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8944,'0'22'322,"0"0"0,2 2 0,3 5 0,4 7-89,4 5 0,-6 10 1,7 0-1,1-3-111,-3-2 0,7-5 1,-4-2-1,4-5-66,3-3 0,-8-11 0,1-15 138,2-10 0,0-17 1,0-14-1,-3-5-60,3-3 1,-5-7-1,0-2 1,1 0-67,-1 0 1,-8 2-1,6 10 1,-3 4-573,1 8 1,-1 5 503,-7 2 0,10 10 0,2 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57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393 545 8099,'-34'-10'-12,"5"-2"0,5-2 174,2-1 1,0 10 0,0-2 0,1 7 91,-1 7 1,0 8 0,0 14 0,1 7 63,-1 5 0,0 13 1,0 6-1,3 10 62,4 10 0,-2 5 0,10 7 0,2 7-195,4-45 1,0 1 0,1 7-1,0 2 1,1 0 0,0 0-1,2 2 1,2 1-203,1-2 0,2-2 0,4-7 0,3-3 0,16 34 0,3-12-272,5-7 1,2-22 0,2-10 0,1-12-231,0-9 0,-8-5 0,0-10 0,0 0-392,-2 0 0,0-10 0,-7-7 911,2-10 0,10-7 0,-6-9 0</inkml:trace>
  <inkml:trace contextRef="#ctx0" brushRef="#br0" timeOffset="313">1003 1155 8099,'12'-10'5,"0"8"190,-5-6 0,-4 8 0,6 8 144,1 6 0,-8 15 0,8 7 0,-3 6 70,1 1 0,1 3 1,-4 3-1,2 4-175,-2 2 0,5 1 0,-3 5 0,-2-6-403,-3-2 0,-2-4 0,3-13 0,2-7-327,2-5 1,3-4 281,-3-6 1,-5-6 0,8-16-1,-3-6 35,0-6 1,3-9-1,-5-2 1,5-3 213,2-5 1,-7-2-1,4-5 1,-2-2 177,1-3 0,6 0 0,-7 8 1,1-3-159,1-5 1,-6 7-1,7-2 1,-3 10-125,0 5 1,0 2-671,-7 7 0,0 12-333,0 10 0,8 2 1072,-1 13 0,0-10 0,-7 5 0</inkml:trace>
  <inkml:trace contextRef="#ctx0" brushRef="#br0" timeOffset="747">1591 850 7961,'2'-12'514,"5"5"1,-4 14-1,4 7 1,-5 6-191,-2 1 0,8 8 0,-1 3 1,-2 2-384,-3 5 1,-2-1-1,0 1 1,0-3-484,0 3 1,-2 2-1,-3 0 1,-5-4-1774,-2-8 2315,7-15 0,-14 5 0,7-6 0</inkml:trace>
  <inkml:trace contextRef="#ctx0" brushRef="#br0" timeOffset="896">1438 676 8107,'22'0'0,"0"0"119,0 0 1,-1 0 0,3 0 0,6 0-13,6 0 1,-2-3-1,2-2 1,0-2-366,-2 2 1,7 3 257,-4 2 0,4-10 0,2-2 0</inkml:trace>
  <inkml:trace contextRef="#ctx0" brushRef="#br0" timeOffset="1430">2745 806 8196,'-20'-29'27,"3"0"0,3 3 194,-3 1 0,-10 6 0,-2 5 0,-2 6 204,-8 6 1,10 12 0,-14 7 0,1 9-128,1 10 0,-2 8 0,2 4 0,7 6-329,12 1 1,3-6 0,11 4 0,4 0-176,1 5 0,15-5 1,8-2-1,9-5-34,5-2 0,4-1 0,11-2 1,-1-4 128,-7-8 0,3 2 0,-10-2 0,-1-2 232,-4-3 0,-14-2 0,-8 0 181,-4-1 1,-13-6 0,-7-3 0,-10-2-145,-9-5 1,-12-3-1,-5-2 1,-3 0-310,-5 0 0,8-10 0,2-4 1,8-6-932,6-1 0,-1-1 1082,9 0 0,0 0 0,7 1 0</inkml:trace>
  <inkml:trace contextRef="#ctx0" brushRef="#br0" timeOffset="2070">2832 1481 8165,'22'-21'-146,"-1"-1"0,1 0-13,0 0 0,0 3 0,0 4 0,-1 6 931,1-1 1,0 8-1,-3-3-254,-4 10 1,-6 7 0,-9 10 0,0-1-205,0 1 1,-2 2 0,-5 3-1,-8 4-250,-4 3 0,-3-7 0,0 4 0,1-2-91,-1 0 1,0 0-1,3-7-185,4 0 0,5-8-110,10 1 1,3-10-1,7 2 1,9-5-265,8-2 1,11-2 0,-1-3 0,4-2 585,2 2 0,1-7 0,-1 0 0</inkml:trace>
  <inkml:trace contextRef="#ctx0" brushRef="#br0" timeOffset="2129">3572 959 8048,'8'-22'76,"-1"0"1,0 8-1,-5 2 394,6 2 1,-6 5-1,5 12 1,-2 8-142,3 4 0,-6 13 1,8 4-1,-3 5-59,0 3 0,10-1 0,-5 1 0,3 2-39,-1 5 0,-7-5 0,8 2 0,-1-9-44,-1-10 1,6-5 0,-5-5 303,6-4 1,-1-10-1,-2-20 1,-2-14-155,2-10 0,2-7 1,3-2-1,-3-5-334,-4-3 1,2 0 0,-8-2 0,1 5-817,0 0 0,4 9 0,-7-2 0,-2 10-1862,-2 5 2675,-3 2 0,9 16 0,3 4 0</inkml:trace>
  <inkml:trace contextRef="#ctx0" brushRef="#br0" timeOffset="2849">4400 1 8050,'22'0'130,"-1"0"1,8 4 0,3 11 0,2 16 237,4 15 0,4 22 0,1 19 0,-22-37 0,-1 2-209,-1 4 1,-1 2-1,1 4 1,-2 1 0,-5 4-1,-2-1 1,-3-1 0,-2-1 32,-1 0 1,-3 0-1,-6-3 1,-3-1 0,-2 3-1,-4 0 1,-5 2-1,-5 0 48,-6 3 1,-3 0 0,-3 2 0,-3 0 0,-5-2 0,-2 0 0,0 0 0,-2-1-856,-2-2 0,-2-2 0,0 6 1,0-2-1,0-6 0,0-1 615,1-4 0,1-1 0,3 4 0,2-2 0,-2-5 0,-1-2 0,3-1 0,1-1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4:38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1 501 8113,'0'-22'0,"0"0"-79,0 1 0,2 13 548,5 16 0,-4 6 0,7 25 0,-3 4 19,0 6 0,10 11 0,-5-4 0,3 2-230,-1 0 0,1-2 1,6 4-1,-1-6-90,-6-9 0,6-6 1,-6-19-1,5-6 191,3-7 0,0-9 1,0-13-1,0-16-163,-1-15 1,-1-10 0,-3-9 0,-3 0-224,3-1 1,-7 1 0,-1 0 0,-1 2-510,-1 5 0,0-3 1,-7 13-1,0 7-537,0 9 0,-2 10 1073,-5 8 0,-6 4 0,-8 10 0</inkml:trace>
  <inkml:trace contextRef="#ctx0" brushRef="#br0" timeOffset="63">654 327 8546,'12'2'1396,"-2"5"0,-3 10-977,0 10 1,3 0-1,-5 7 1,2-1-594,-2 1 1,5 0-1,-3 5 1,0-5-1550,3-3 1723,-8 8 0,18-5 0,-8 9 0</inkml:trace>
  <inkml:trace contextRef="#ctx0" brushRef="#br0" timeOffset="64">371 65 8344,'10'-21'755,"2"6"1,12 3-1,5 2-113,7 6 0,8 1 0,7 3 0,7 0-398,5 0 0,2 0 0,-2 0 1,-3 0-556,-2 0 0,-9 0 0,-1 0 0,-9 0 311,-10 0 0,-5 0 0,-2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4:36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44 632 8244,'0'15'112,"-2"-3"0,-3 0 287,-3 0 1,1-5 0,5 5 1480,-5-2-1744,4 7 0,-7-17 0,10 0 0,0-15-185,0-11 1,0-8 0,0-10-1,0 1-88,0-1 0,0-2 0,0-2 0,3-3 41,4 3 1,-2 2 0,7 2 0,0 3-6,0 5 0,-5 7 0,8 12 117,2 2 0,2 13 0,1 4 0,-3 15 66,-3 10 1,-2 11-1,5-1 1,-5 4-38,-2 2 0,7 1 1,-5 0-1,0-3-68,-5-5 1,3 3-1,-3-10 1,0-3-567,3-1 804,-7-4 0,6-11 0,-9-12 1,-2-18-15,-5-14 1,4-7 0,-4-5-1,4-2-183,3-3 0,0-2 0,0 4 0,0 1 9,0 7 1,3 0 0,4 12 0,8 5-74,4 7 1,3 7-1,0 10 1,-3 2 84,-5 6 1,11 11 0,-8 12-1,0 3 6,2 5 1,-2 2 0,0 0 0,-5-2-48,-2-3 0,4-2 0,-7 5 0,-2-5-243,-2-3 0,-3-2 0,0-7 219,0 0 1,-3-10 0,-4-7 147,-8-10 1,6-10 0,1-11 0,6-6-16,2-2 0,-7-2 1,0-7-1,2 1-73,2 6 1,6-5 0,2 7 0,4 0-6,3 5 1,0 5 0,5 5 0,-2 2-125,2 2 0,9 10 0,3 1 0,-2 8-148,-3 11 1,-2 11 0,0 6 0,0 2-435,-1 5 1,-1-6 0,-3 4 0,-5-1-272,-3-2 1,6 5 947,-8-10 0,10 9 0,-5-4 0</inkml:trace>
  <inkml:trace contextRef="#ctx0" brushRef="#br0" timeOffset="643">1176 153 8475,'-7'-22'0,"-3"0"499,-2 1 0,0-1 0,-5 0 1,3 3 423,-3 4 0,-3 6 1,-1 9-1,-1 2-171,0 5 0,0 8 0,1 14 0,-1 7-456,0 5 1,7 10 0,3 0 0,3-3-527,4-2 1,2-2-1,3-3 1,3-2-322,4-3 0,5-9 0,10-1 0,2-9-16,5-10 1,-5-7 0,8-7 0,-3-7 152,0-6 1,0-4 0,-7-3 0,0-4 212,-1-3 0,1 0 0,-3-5 0,-2 6 224,-2 1 1,-10 3 0,4 7 0,-1 1 292,-1-1 1,0 7 72,-7 1 0,0 11 0,-2 6 1,-3 14 48,-2 9 0,-1 13 0,6-3 0,-3 5-341,-2 3 1,0-8 0,7 1 0,0 1-968,0 3 1,0-4 0,2-3 869,5-3 0,5-2 0,10-7 0</inkml:trace>
  <inkml:trace contextRef="#ctx0" brushRef="#br0" timeOffset="895">1764 131 8387,'0'-22'578,"0"13"1,0 9-312,0 12 0,0 10 0,0 7 0,-2 7-445,-5 5 0,2 3 0,-7 2 1,0 2-1034,-1 3 1211,-1 9 0,-8-4 0,0 9 0</inkml:trace>
  <inkml:trace contextRef="#ctx0" brushRef="#br0" timeOffset="896">1459 131 9650,'0'22'894,"13"2"0,6 3 0,12 4-479,10 3 1,-2 2 0,14 8-1,1 0-619,4-1 1,-3-2 0,1-2 0,-3-5 203,-4-3 0,-13 8 0,-5-5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4:37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3279 7693,'14'7'-23,"-2"3"1,1 4 995,-1 11 1,-5-4 0,7 11 0,3-3-563,3 0 0,2 7 0,-1-4 0,1-1-312,0 1 1,0-11 0,-1-9 169,1-2 1,-7-3 0,-3-9-1,-3-5-232,-4-8 1,5-7 0,-3-4 0,-2-6-406,-2-2 1,-3-2 0,2-7 0,3 1-379,2 6 1,8-5 0,-6 7-1,1 0 746,0 5 0,7-5 0,-5 0 0</inkml:trace>
  <inkml:trace contextRef="#ctx0" brushRef="#br0" timeOffset="2480">4204 1145 8190,'-22'-10'278,"0"-4"1,-2 4 0,-3 3 0,-4 4-43,-3 3 0,-2 3 1,-10 4-1,-3 10-66,-1 10 0,-9 6 1,9 11-1,1-1-1,3 1 0,20 2 0,6 2 1,8 6-120,7 1 0,8-6 1,11-1-1,15-7-196,10-4 0,5-11 1,2 3-1,2-5 148,3-2 0,0-3 1,-10-2-1,-3-4 71,-1-4 1,-11 8-1,1-2 1,-10 4-8,-10 3 1,-7 0-1,-7-1 1,-10 4-214,-10 4 1,-14-5 0,-12 7 0,-3-2-341,-4 0 0,-3 0 0,0-7 0,3 0-133,1 0 1,11-3-1,0-4 620,9-8 0,8-14 0,9-6 0</inkml:trace>
  <inkml:trace contextRef="#ctx0" brushRef="#br0" timeOffset="2550">4269 1929 8340,'0'24'415,"0"5"0,0-5 0,0 5 0,0-5-221,0-2 1,0 7 0,0 0 0,0 0-214,0 3 0,0-8 1,0 5-1,0-2 73,0 2 1,0-5-55,0 5 0,0-5 0,0-2 0</inkml:trace>
  <inkml:trace contextRef="#ctx0" brushRef="#br0" timeOffset="3374">4879 1624 8048,'0'-36'0,"0"2"309,0 2 0,0 11 129,0 6 1,2 15-1,3 5 1,2 19-123,-2 15 0,7-1 1,3 16-1,4-3 125,3-1 0,-8 4 0,1-6 0,2 3-288,2-3 0,3-2 0,-3-2 0,-2-3-298,-2-5 0,-8 3 1,8-13 362,2-6 0,-5-18 1,2-19-1,3-12-43,2-14 1,3-13 0,0-17 0,0-4-18,0 0 0,-1-8 1,1 7-1,0-1-351,0-1 0,-8 17 0,-2 0 1,0 10-896,0 12 0,-4 9 1088,6 18 0,-9 4 0,5 10 0</inkml:trace>
  <inkml:trace contextRef="#ctx0" brushRef="#br0" timeOffset="3871">2179 2996 8136,'-34'10'405,"2"-8"-226,10 5 1,15 3 0,14 0 0,25-1-15,21 1 1,27 4 0,-25-8 0,4-2 0,9 1 0,4 0-61,12 0 1,4-1-1,-22-1 1,3 0 0,1-1-1,10-2 1,2 0-1,1 0 1,4-1 0,2 1-1,1-2-161,5 0 1,1 0 0,1-1 0,0 0 0,1-1 0,0-1 0,-1-2 0,0 0 0,-1-1 0,-3 1 0,-1 1 0,-1 0 232,-6 1 0,0 0 0,-3 0 0,-10 0 0,-1-2 1,-2 2-1,24 1 0,-4 1 0,-7 0 0,-2 1 91,-4 1 1,-4 0 0,-15 1-1,-3 0 1,33 0 0,-17 0-78,-12 0 0,-12 0-191,-9 0 0,-21-10 0,4-2 0</inkml:trace>
  <inkml:trace contextRef="#ctx0" brushRef="#br0" timeOffset="4383">2788 4172 8303,'10'-12'369,"-8"2"1,8 20-1,-8 7 1,3 9-114,3 11 1,1 4-1,-4 2 1,5 3-150,2 5 1,-5 2 0,8 5 0,-1-7-199,-2-5 1,8-5 0,-6-5 0,5-9 405,3-10 0,0-12 1,-3-20-1,-2-14 18,-2-9 1,-1-16 0,8-4-1,0-7-124,0-8 0,-3 6 0,-2-6 0,-5 8-209,-2 7 0,4 7 0,-6 12-2549,-4 3 2549,-1 9 0,-13 15 0,-2 15 0</inkml:trace>
  <inkml:trace contextRef="#ctx0" brushRef="#br0" timeOffset="4567">3507 3562 8817,'7'15'0,"0"-1"300,-2 3 1,-2 10-1,-3 4 1,0 3-515,0 5 0,7 9 1,0 3 213,-2-3 0,-3-2 0,-2-2 0</inkml:trace>
  <inkml:trace contextRef="#ctx0" brushRef="#br0" timeOffset="4733">3333 3497 8048,'2'-15'343,"5"3"0,8 0-193,4 0 1,5 7 0,5-2 0,8 4-266,4 3 1,10 0-1,2 0 115,3 0 0,2 10 0,7 2 0</inkml:trace>
  <inkml:trace contextRef="#ctx0" brushRef="#br0" timeOffset="5202">4596 4215 8052,'21'-43'-114,"1"-3"1,-2-3-1,-3-1 367,-3 1 1,-9 3-1,2 3 1,-7-1 154,-7 1 1,-8 9-1,-11 5 1,-6 4-249,-2 4 0,-2 9 1,-10 4-1,-2 8-227,-3 8 1,0 6 0,8 18-1,-1 11-42,0 13 1,3 7 0,5 2 0,9 0-123,11 1 1,6-1-1,10 0 1,2-2 33,6-5 0,6 0 1,13-12-1,4-5 151,3 1 0,2-4 0,8-1 0,-3-11 296,-5-9 0,-7 3 1,-12-6-24,-2 5 0,-23 1 0,-6-3 0,-17-5 28,-11-3 0,-8-1 0,-4-8 0,-1 0-269,-6 0 1,1-3 0,-1-4-1,8-5-1022,7 0 0,10-8 1036,21 6 0,6-15 0,9-5 0</inkml:trace>
  <inkml:trace contextRef="#ctx0" brushRef="#br0" timeOffset="5750">5031 4150 8058,'7'-22'415,"1"0"0,-1 1 399,-7-1 1,10 10-1,4 5-467,6 4 0,-6 20 0,1 7 0,-1 8-88,-2 6 1,8 1 0,-6 0 0,3-3-101,-2 3 0,1 2 1,-6 3-1,2-3-46,5-5 1,-7-5-1,0-9 1,-3 0 46,0 0 0,3-10 1,-5-7 420,2-10 0,7-17 1,-4-17-1,2-9-216,5-10 0,-5-5 1,3-2-1,2-1-46,2 1 1,0 0 0,-2 2 0,-2 5-667,2 7 0,2 5 1,3 2-1,-3 3-967,-4 5 1314,-6 14 0,1 12 0,2 10 0</inkml:trace>
  <inkml:trace contextRef="#ctx0" brushRef="#br0" timeOffset="6483">4487 5065 8198,'-12'-22'1236,"4"0"-870,6 0 1,7 0-1,7 1 1,10-1-81,2 0 0,7 0 0,1 1 0,-1-1-73,1 0 0,4 10 1,-7 5-1,-2 2-230,-3-2 0,-2 4 0,-3-2 115,-4 10 1,-6 7 0,-9 12 0,-5 3-51,-9 2 1,-1 7 0,-16-4 0,2 2-109,0 4 0,-7 1 0,7 0 0,2-5-55,3-3 0,9 6 0,3-8 232,2-3 1,6-4 0,13-5-119,13-3 0,2-11 0,13-3 0,1-12-344,3-8 1,10-1-1,0-1 1,-3 0 344,-2 0 0,-2-9 0,-1-3 0</inkml:trace>
  <inkml:trace contextRef="#ctx0" brushRef="#br0" timeOffset="7602">1939 884 7859,'-22'-66'-121,"0"1"0,1 0 0,-1-1 0,3 3 182,4 5 0,-2 7 0,7 18 0,-2 11 11,-5 12 1,-2 12 0,-3 18 0,-2 26 43,-5 29 1,11-19-1,0 6 1,-6 14-1,-1 3 1,-1 12-1,-1 5 30,8-27 1,1 2 0,-1 1 0,1 9-1,-1 3 1,1 1 0,-3 6 0,1 3 0,0 1-1,6-18 1,0 1 0,1 1 0,1 2-245,-1 6 1,1 1-1,1 1 1,1 0-1,1-1 1,1-1-1,1 1 1,2 0-1,2 4 1,2 1-1,2 0 1,0-1-1,0-4 1,2 0 0,0-1-1,2-1 135,0-4 0,1 0 0,2 0 0,2-2 0,2-1 0,2-1 1,1 0-1,2-3 0,5 17 0,1-3 0,2-1 0,-1-5 0,2-2 1,-1-1-216,-1-7 0,0-2 1,1-2-1,8 22 1,1-5-1,-1-12 1,0-3-1,-1-8 1,1-3-106,-2-4 1,3-5-1,2-11 1,3-5 0,41 13 282,5-21 0,-37-11 0,1-1 0,0-3 0,1 0 0</inkml:trace>
  <inkml:trace contextRef="#ctx0" brushRef="#br0" timeOffset="7716">6272 208 8094,'22'-65'222,"0"12"1,2 9 0,5 15 90,8 12 1,4 29 0,5 27-1,2 24-78,3 22 0,-21-32 1,0 5-1,0 9 1,-2 4-1,5 9 1,0 2-84,4 9 1,-2 2 0,-13-27 0,-3 1 0,1 1 0,1 6 0,-1 1 0,-1 1 0,-1 1 0,-3 2 0,-2 0-246,-2 1 1,-2 1-1,-2 2 1,-2 4 0,-2 1-1,-4 1 1,-4 3 0,-4 1-1,-3 0 1,-4 1 0,-4 1-1,-3-1 183,-2 0 1,-4 0 0,-4-1-1,6-23 1,-4-1 0,0 0-1,-1 1 1,0 1 0,0-1-1,-1 1 1,0 0 0,-1 0-1,1 0 1,-1-1 0,-1 1-53,0 0 0,-1 0 1,1 0-1,1-1 1,-6 18-1,2-1 1,0 0-1,0-4 1,-1-1-1,2-1 1,2-4-1,2-1 1,-1-1-336,4-4 1,-1 0-1,0 0 1,-1-2 0,-1-1-1,-1 0 297,1-2 0,-1-1 0,0 0 0,-1 0 0,0 0 0,1-1 0,0-1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5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153 240 8032,'21'0'1664,"1"0"-1411,0 0 0,-8 0 0,3 0 0,5 0-594,5 0 1,9 0-1,-4 0 1,1 0-1610,6 0 1950,2-10 0,3-2 0,-1-9 0</inkml:trace>
  <inkml:trace contextRef="#ctx0" brushRef="#br0" timeOffset="98">632 1 8032,'-37'7'0,"1"0"341,-3-2 1,3-3 0,-5-2-1,-5 0 59,0 0 1,0 0-1,3 0 1,-1 0-597,0 0 1,3 0-1,3 0 196,1 0 0,11 0 0,-6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2:01.16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0 775 8189,'0'-22'605,"0"0"0,0 15 0,0 14 0,0 20-275,0 11 1,3 16 0,2 4-1,2 7 4,-2 8 1,4 4 0,-1 10 0,-1 3-459,3 4 1,-8 3 0,2-46 0,-1-1 0,0 42-421,-3-9 1,0-18-1,0-17-2184,0-9 2728,0-17 0,0-22 0,0-12 0</inkml:trace>
  <inkml:trace contextRef="#ctx0" brushRef="#br0" timeOffset="534">131 731 8200,'34'0'-24,"-3"2"1,-11 6 0,-3 9 81,-3 9 0,1 1 0,7 12 0,-1 4 369,1 6 1,-7 9 0,-3-5-1,-3 0-209,-4 0 0,-2 8 1,-3-6-1,-3 1-47,-4-5 1,-3-15 0,-7-9-1,5-8 159,3-4 0,-6-13 0,5-2 0,1-12-74,-1-7 1,3-13 0,7-6-1,0-8-1,0-5 1,0-10 0,2 3 0,3-5-291,2-2 1,10 0-1,-2 2 1,4 2-146,3 3 0,7 10 1,0-1-1,0 11-3,2 9 1,-6 14 0,4 8 0,-3 7-68,3 7 1,-9 15 0,4 14 0,-2 5 47,-5 3 0,0-1 1,4 1-1,-1-1 137,-6 1 1,-4-8 0,-8 1-1,3-1 41,2-2 1,1-3 115,-8-9 1,-3-3 173,-4-4 0,5-8 1,-6-14-34,6-8 0,-5 3 1,-1-2-1,3-3-35,3-3 1,2-1 0,0-1-191,0 0 1,0 0 0,0 1-145,0-1 0,2 7 0,6 3 0,4 0-233,0 0 1,7 7 0,-7-5-1,3 3-384,-1 0 1,1 0 0,7 7-1,-1 0-1032,1 0 1785,0 0 0,9-10 0,3-2 0</inkml:trace>
  <inkml:trace contextRef="#ctx0" brushRef="#br0" timeOffset="783">1089 992 8792,'-22'0'0,"3"3"494,5 4 0,-6-2 0,8 9 1,0 3-51,5 3 0,4 4 0,3 3-205,0 2 0,3 0 0,4-10 0,8-2-24,4-3 0,3-9 0,2 0 0,3-7-149,2-6 1,0-16 0,-8 2 0,-1-2-148,-6 0 1,-4 2-1,-10 0 1,0-2-10,0-5 1,0 5 0,-3-5 0,-4 5-175,-7 2 1,-3 8 0,0-1-1,2 0-715,-2 3 1,0 0 0,1 7-1238,1-2 2216,10 0 0,-14 17 0,7 2 0</inkml:trace>
  <inkml:trace contextRef="#ctx0" brushRef="#br0" timeOffset="983">1459 883 8200,'15'-7'0,"-1"0"355,3 2 0,3 3 1,2 4 18,-1 5 0,-6 15 1,-3 14-1,0 6 63,0 1 0,-5 3 0,6 5 1,-1 9-159,0 11 0,-7 6 1,2 10-1,-5 3-489,-2 4 1,0-12 0,-2 3 0,-3-10-556,-2-12 0,-8-10 0,8-17 0,0-9-1352,-3-10 2117,8-7 0,-18-30 0,8-4 0</inkml:trace>
  <inkml:trace contextRef="#ctx0" brushRef="#br0" timeOffset="1099">1481 949 8155,'-19'-87'0,"2"2"6,2 5 1,11 8 0,-4 14 0,8 7 96,8 5 0,4 22 1,9 9-403,1 10 1,-7 8 298,-1 4 0,1 5 0,7 10 0</inkml:trace>
  <inkml:trace contextRef="#ctx0" brushRef="#br0" timeOffset="1749">1939 1101 8200,'14'0'21,"1"0"237,2 0 1,-5-2 0,0-5 303,-3-8 0,6-4 0,-5-5-320,2-6 0,-7 6 1,2-5-1,-5 5 105,-2 2 0,-2 0 1,-5 1-198,-8-1 1,-4 10 0,-3 5-245,0 4 0,0 3 0,1 3-347,-1 4 1,10 5 0,4 12 0,6 3-36,2 2 1,0 0-1,2-7 1,3-1 200,2 1 0,10 0 0,0 0 0,8-3 264,4-4 1,2-3 0,-2-7-1,7 2 133,6-2 0,1-10 0,-2-5 0,-4-2 43,-8-5 0,-5-2 0,-2-1 0,-3 3 565,-5 3 0,-4-1-36,-10-6 0,-10 8 1,-4 6-268,-5 5 1,-3 4 0,2 5 0,3 8-255,3 4 1,9 3-1,-2 0 1,4 0-349,3-1 1,0 1 0,3 0 0,4-3-405,8-4 1,6 2 0,6-10 0,4-2-118,3-3 1,3-4 0,4-5 0,-3-10 168,-1-10 0,-8-7 0,5-9 0,0-3 326,-1-5 0,-6-5 0,0-9 1,-8-3 182,-4-4 0,-8-1 1,5-9-1,-2-3-46,-6 3 1,-1 2 0,-3 3 0,0 9 161,0 7 1,0 23 0,-3 4 285,-4 14 0,5 23 0,-8 19 1,3 14-128,0 12 0,-8 15 1,8 12-1,-1 5-134,-1 10 0,4-1 0,-7 10 0,2-2-320,5-5 1,3-3 0,4-4 0,6-7 134,6-13 0,13-19 0,2-17 0,-3-5-225,-1-2 1,-4-10-582,1-5 868,-10-14 0,-21-5 0,-16-10 0</inkml:trace>
  <inkml:trace contextRef="#ctx0" brushRef="#br0" timeOffset="1899">2222 883 8200,'0'-31'-76,"2"7"0,5-3 1,10 8-134,10 4 0,9 1 0,13-6 0,4 4 80,2 1 0,3 10 0,8-2 0,-1 2 170,0-2 1,-9 4 0,-3-4 0,-2 5-283,0 2 0,-7 2 1,-11 3 240,-1 2 0,-3 10 0,-7-5 0</inkml:trace>
  <inkml:trace contextRef="#ctx0" brushRef="#br0" timeOffset="2499">2984 905 8200,'-12'10'0,"-8"2"0,8 10 110,0 0 0,0-1 1,7 1 426,-2 0 1,2 0-202,12-1 0,5-8 1,13-6-65,4-5 0,-5-2 0,5-2 0,-5-5-241,-2-8 1,0 3-1,-1-3 1,-1-1-13,-6-4 1,3-2-1,-9 1 1,-4-1 155,-1 0 1,-3 0 0,0 0-15,0 1 0,-7 6 0,-3 3-85,-2 2 1,-3 6-1,-7 11-303,1 7 1,6 13 0,3 2-1,2 0-269,6 2 0,1-4 1,6 7-1,4-3-46,7-4 1,6-3-1,4-4 1,5-3 315,7-3 0,5-9 1,3 2-1,2-7 366,5-7 0,-5-5 1,4-12-1,-4-3 63,-2-2 0,-10-10 0,-5 5 0,-5-2 333,-2 0 1,-10 7 0,-5-5 0,-7 2-82,-7 6 0,-5 2 0,-12 4 0,-3 3-81,-2 3 0,-2 11 0,4 1 1,-2 12-248,2 9 1,1 0 0,-1 18 0,0 1-177,8 3 0,0-4 1,11-1-1,4 0-234,1-2 1,6 5 0,4-10 0,10-5 62,9-7 0,11 0 0,14-10 0,7-4-239,5-8 1,-5-14-1,0-13 1,0-2-134,-3-4 0,-4-11 1,-14-4-1,-8-3 314,-5-4 1,-5-1 0,-4 1 0,-8-1 80,-5-6 0,-2-1 0,0-10 1,0 3 141,0 5 0,-2 10 1,-5 6-1,-5 6 235,-1 7 0,1 22 0,5 6 237,-7 16 0,1 28 1,1 20-1,3 12 369,4 10 0,-5 4 0,3 10 0,2 0-217,3 0 1,2 1-1,0-1 1,2-3-773,5-4 0,8 2-99,14-9 1,5 0 0,9-8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1:56.33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85 3286 8468,'-22'0'600,"7"0"-280,1 0 0,9 2 0,-5 3 261,1 2 1,6 10-298,-4-2 1,14 4 0,5 3-159,1 0 0,6-10 0,-5-2 0,6-3-64,2 0 1,-1 3 0,1-5 0,0 2-87,0-2 1,7-3-1,0-4 1,0-3-43,2-2 0,-4-8 0,7 5 0,0-2 200,-1-5 0,-4 5 0,5-2 0,-2-1 32,-6 3 0,6-5 1,-1 10-1,1 2 43,-1 3 0,1 2 0,-3 0 0,5 0-189,-1 0 1,6 7-1,-7 3 1,2 2-217,4 5 0,3-8 1,3 1-1,-3-3 42,-5 1 0,6-1 1,-6-10-1,3-1 68,-3-4 0,-2-16 0,-8 0 0,3-5-8,-2-3 0,-3-6 0,-2 1 0,0-1 105,-1 1 1,-8-1 0,-4 9 0,1 4 118,4 9 0,-1 6 1,1 10-116,3 0 1,2 12-1,3 7 1,0 10 106,0 5 0,7 3 0,2 6 0,3 1-243,5-1 0,-5-2 0,2-2 0,0-8-12,-2-6 1,7-1 0,-4-17 0,1-2 264,-1-3 0,1-11 0,-6-8 1,-1-7-121,1-5 0,-3-8 0,-8 6 0,1-1-8,0 1 1,0-8 0,0 5 0,-1 0-95,1 5 0,-7 8 0,-1 4 0,3 5-21,2 2 0,3 5 1,0 12-1,0 8 55,0 4 1,7 3-1,2 2 1,3 3 31,5 2 0,2 0 1,5-7-1,2-1-16,3 1 1,9-2 0,-2-6 0,5-7 43,3-4 0,6-6 1,1-4-1,-1-7 161,3-6 0,-7-2 0,7 1 0,-2-4 34,-1-4 1,1 5-1,-8-5 1,1 5-36,-1 2 1,8 0 0,2 3 0,0 2-145,0 3 0,4 9 0,-6-3 0,-3 6-206,-2 2 1,-12 0-1,-6 0 1,-6 0-857,-8 0 1,-4 0-1,-13 2 1042,-4 6 0,-6 4 0,-9 10 0</inkml:trace>
  <inkml:trace contextRef="#ctx0" brushRef="#br0" timeOffset="1467">11866 2959 7746,'0'15'107,"5"-3"0,9-2 22,15-6 0,12-1 0,10-3 1,7 0-89,5 0 0,12 0 0,3-3 0,1-1 240,1-4 0,-2-6 0,2 4 0,-5 0-94,0 1 0,-15-6 0,1 8 0,-11 2-98,-9 3 0,-2 2 1,2 0-1,-4 0 0,-8 0 0,2 0 0,-2 0 0,0 0-37,3 0 1,-8-8 0,7 1 0,-2 2-4,0 3 1,8 2 0,-6 0 0,1 0 11,-1 0 0,5 0 0,-4 0 0,2 0-192,4 0 1,11 0 0,2 0 0,-3 0-30,-2 0 1,-3 0 0,1 0-1,0 0 61,-1 0 0,-9 0 0,-3 0 1,-2 0 228,1 0 1,-1-10 0,-8-4 326,1-6 1,0 6 0,0 2-221,-1 2 0,1-4 1,2 6-162,5 4 1,-4 1-1,6 3 1,-2 0 17,0 0 1,12 3 0,0 1 0,8 6-362,-1 2 1,1 0-1,1 3 1,8-6 132,5 1 1,-7-7-1,-3 4 1,-2-5 235,0-2 0,2 0 1,-7 0-1,0 0-59,-5 0 0,5-2 0,5-3 0,-3-5 80,-2-2 0,-2 0 0,-1-5 0,1 3 75,0-3 0,-1 5 0,1-1 0,-3 1-232,-5 0 0,5 7 0,-4-2 0,6 5-179,8 2 0,-12 0 0,4 0 1,-2 2-173,0 5 0,1 3 0,-6 7 0,-7-2-576,-5 2 961,-12 12 0,8-5 0,-8 7 0</inkml:trace>
  <inkml:trace contextRef="#ctx0" brushRef="#br0" timeOffset="2749">4788 3395 8311,'10'22'-73,"-7"-8"1,6 1-1,1-1 1,4-2 1,-1 8 0,1-6 0,3 5 32,2 3 1,6-5 0,4 0-1,4 5 160,1 2 0,10-12 0,-3 10 0,7 0-5,1 4 1,4-9 0,0 5 0,3-3 95,4 1 1,3 2-1,3-3 1,1-2-145,6-3 0,4-2 0,11 5 0,1-2-39,5 2 0,-2-7 0,8-1 0,-1-2-25,0 1 0,-47-3 0,0-1 1,4-1-1,2-1 0,0 2 1,0 0 23,-1-2 1,0 0 0,-1 3 0,1 0-1,0 0 1,0 0 0,3 0 0,1-1-8,3 1 0,0 0 1,-6 3-1,0 1 0,4-3 1,0 0-1,-4 1 0,0 1-21,0-1 0,0 0 1,2 0-1,1 1 1,4 1-1,1 1 1,-2-1-1,0-1-8,-2 0 1,-1-2-1,3-3 1,1-1-1,-4 2 1,1 0 0,3-3-1,1 0 6,3-1 0,0 0 0,-3 0 0,1 0 0,1 0 0,-1 0 0,-2 0 0,-2 0-1,-1 0 0,0 0 0,-3-3 0,0-1 0,4 0 0,0 0 0,0 1 0,0-1-6,-3-1 0,-1 1 1,-1 1-1,0 1 1,-1-5-1,-1-1 0,3 0 1,1-1-16,1-1 0,-1 1 0,-2 1 0,0 1 1,3-1-1,-1-1 0,0-1 0,-1-1 6,-2-2 1,-1-1 0,1-2 0,0 1 0,-1 1 0,-1 1 0,0-1 0,-1-1 22,-4 2 0,-1-1 0,46-12 0,-3-3 1,-45 11-1,0-1 62,-1-1 0,0-1 0,44-15 0,-6 2 0,-1 0 235,-4 0 0,-6-2 0,4-5 1,-2 2-54,-4 3 1,-13 7 0,-8-5 0,-4 0 40,-2 0 1,-8 8-1,-2-3-88,-2 4 1,-6 4 0,-11-1-123,-8 0-476,-5 10 0,-11 2 0,-6 10 0,-4 3-1189,-3 4 0,3-2 1652,4 9 1,-4 1 0,7 7 0</inkml:trace>
  <inkml:trace contextRef="#ctx0" brushRef="#br0" timeOffset="3663">11953 3656 8010,'0'15'-503,"2"-3"1,3 0 721,2 0 1,3-7-1,-5 4 1,5-1-20,2-1 1,10 10 0,9-5 0,3 3 65,5-1 0,4-7 0,8 8 1,7-1 14,5-2 0,12 1 0,5-9 0,4 6-211,4 2 0,1-7 0,3 2 0,5-2-132,2 2 1,-5-4 0,-42 0-1,0 1 1,2-2 0,-1 1-33,0 1 0,0-1 0,4-2 0,0 1 0,42 5 1,-48-6-1,0 0 99,-1 0 1,2-2 0,2-3 0,0-1 0,4-1 0,1-1 0,-2 0-1,-1-2 92,0-2 1,0 0-1,-1 3 1,1-1-1,2-6 1,0-2-1,2 2 1,1-1 3,-1-2 1,1 0 0,3-2 0,0-2 0,-2 0-1,0-1 1,2-1 0,0-1-127,1 0 1,0-1 0,4-3 0,0 0 0,1 3 0,1 1 0,-1 1 0,0 0 29,0 1 0,0 0 0,0 1 1,-2 0-1,-2 1 0,-1-1 1,0 0-1,1 0-45,-1 1 1,0-1 0,1-1-1,-1 0 1,1-2 0,-1-1-1,-1-3 1,0-2-76,-2-4 0,-1-1 0,6 2 0,-1-2 0,-3-3 0,-2-2 0,-2 1 0,0-2 88,-1 0 0,-2-1 1,-5 0-1,0-1 0,-2 1 1,1-1-1,-1 1 1,-1-1 76,-2 0 1,0 1 0,-6 3 0,-1 0 0,-2 1-1,-1-2 1,-2 1 0,0-2 158,-1 0 1,-1-1 0,0 1 0,-1 0-1,25-41 1,-10 4 178,-8-4 1,-9 1-1,5 0 1,-2 4-256,-6 3 0,-9-7 1,-2 5-1,2-3-167,2 0 0,0-5 0,-2-4 0,-2 6-19,2 6 1,2-3 0,3 8 0,0 4-7,0 7 1,-3 15 0,-2 13 0,-5 1 93,-2 5 1,-1 3-451,-1 2-1083,-6 10-1197,8 3 2038,-10 9 0,0 2 0,2 3 657,5 2 0,-4 10 0,6-5 0</inkml:trace>
  <inkml:trace contextRef="#ctx0" brushRef="#br0" timeOffset="4280">18725 41 8151,'-2'20'48,"-5"-3"0,-5-3 160,0 3 1,-8 5 0,3 4 0,-7 6-99,-5 2 0,-7 0 1,4 4-1,1-1 54,-1 1 1,3-6-1,8-3 1,-1-5 517,0-2-520,10-10 1,2-5 0,13-14-124,4-8 1,5-11 0,10-6 0,2 1-104,5-1 0,-5 1 1,8 2-1,-3-5-24,0 0 0,7-7 1,-7 7-1,-2 0 278,-3 5 1,-2 5 0,-1 2 359,1 0 1,0 10-205,0 5 1,-10 17 0,-3 9 0,-1 10-32,-1 5 0,0 0 0,-7 5 0,0-5-601,0-3 0,10-2 1,2-7-1,3 0-949,-1-1 0,1-1 1235,6-6 0,11 6 0,2-8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2:05.1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1 458 7665,'0'22'538,"0"2"0,0 3-201,0 2 1,0 10-1,2-3 1,5 7-210,8 8 1,4 2 0,3 5 0,0-7-214,-1-5 0,-6-12 0,-1-5 0,3-7 191,3-8 0,-1-6 0,-2-16 0,-5-8 95,-2-11 1,4-9-1,-4-15 1,2-5-120,5 1 1,-5-6 0,0 8-1,0 0-260,0-1 1,1 4-1,3 8 1,-3 6-337,-4 7 0,6 12 0,-6 5 0,4 2-254,3 5 0,-3 5 0,-1 8 551,-3 6 1,6 6-1,-8 1 1,-2 1 305,-3 0 0,1-8 1,2 1 140,2 2 1,0 2 0,-7 3 196,0 0 0,-7 0 0,-3-1 1,-2 1 189,-5 0 1,-2 7 0,-3 2-1,3 3-170,4 5 0,-4 0 0,7-3 1,-3-5-207,1 1 0,9-8 1,-2 5-261,4-5 1,6-12-1,6-4 1,11-8-277,6-8 0,13-11 0,-5-12 0,2-3-279,0-5 0,-2-2 1,5-3-1,-5 3 128,-3 5 1,-2-3-1,-7 10 1180,0 3-428,0 1 0,-10 25 0,-5 12 1,-5 15 140,-2 7 1,-7-5 0,0 7-1,2 1-729,3-4 1,2 6-1,0-10 1,0-2-738,0-3 1,9-2 1018,6 0 0,4-1 0,3 1 0</inkml:trace>
  <inkml:trace contextRef="#ctx0" brushRef="#br0" timeOffset="335">1024 654 8225,'-19'15'0,"2"-1"158,2 3 0,10 2 0,-2 3 0,5 0 271,2 0 1,0 7 0,0 0 0,0-2-103,0-3 0,2-3 0,3 1 1,5 0-476,2 0 0,0 0 0,5-3 0,-5-2-172,-2-3 0,4-11 308,-7-3 0,8-10 1,-8-14-1,-2-5-44,-3-7 1,6-6 0,-1-3 0,0-4-31,3-2 0,-1-2 0,8 5 1,-2-3 93,2 2 0,-5 6 1,2 7-1,3 4-59,3 1 0,2 16 1,-1 1-1,1 9 58,0 5 1,0 12 0,-3 10 0,-2 12 100,-3 7 0,-9 5 1,3 2-1,-4 3-214,4-3 0,-6 6 0,5-4 0,-4-1-756,-3-3 0,-3-5 862,-4-5 0,-5 5 0,-10-7 0</inkml:trace>
  <inkml:trace contextRef="#ctx0" brushRef="#br0" timeOffset="516">1503 44 8172,'-2'-14'46,"-6"-1"0,6 11 1,-8-6-1</inkml:trace>
  <inkml:trace contextRef="#ctx0" brushRef="#br0" timeOffset="851">1743 545 8365,'-10'-21'966,"-5"-1"1,3 10 0,-2 4 0,-3 8-501,-2 8 0,-3 6 0,0 13 1,-2 4-219,-5 3 0,5 2 1,-3 8-1,8-3-404,4-5 1,10 6-1,-4-6 1,1 3-817,1-3 1,0 3 0,9-10 391,5-3 0,6-4 0,8-8 0,1-6 407,0-6 1,0-12 0,-1-4 0,1-5 204,0-3 0,0 0 0,-3 0 0,-2 3 587,-2 4 0,-8-2 0,5 8 0,0-1-197,0 0 1,3 3-1,6 7-1185,1 0 1,-7 0 0,-1 0-582,3 0 0,3 0 1344,1 0 0,1 10 0,0 2 0</inkml:trace>
  <inkml:trace contextRef="#ctx0" brushRef="#br0" timeOffset="1185">1982 676 8183,'-19'22'-51,"2"2"0,5 3-5,2 2 1,3 7 0,7-7 0,0 0 640,0 2 1,0-6 0,0 4 0,0-5 127,0-2 0,0-8 0,2-2-460,6-2-407,-6 7 0,15-24 1,-10-1-1,-2-11 38,-3-10 1,6 2-1,1-9 1,1 0-159,0 2 1,4-7 0,-4 7-1,0-2 254,-1-1 0,6 18 0,-6-3 0,1 3 527,0-1 1,-1 8 0,-1 5-217,6 5 1,-4 11-1,0 8 1,-3 10-622,0 9 1,3 3 0,-5 0 0,2-3-594,-2 3 1,4-1 922,-1-1 0,9 4 0,-5-7 0</inkml:trace>
  <inkml:trace contextRef="#ctx0" brushRef="#br0" timeOffset="1585">2483 698 8600,'0'-22'520,"-7"0"1,-3 3-496,-2 4 1,5 3 0,-8 7 752,-2-2 0,0 2 0,0 10 0,5 5-335,3 2 1,1 5-1,8 9 1,0 6-462,0 2 1,0 2-1,0 5 1,0-2-83,0-3 0,3-7 0,4 5 0,8-2-362,4-6 0,10-9 1,0-5-1,0-2 6,2-5 0,-4-3 1,7-4-1,0-6 81,0-6 0,-8-8 0,3-4 0,-4-6 322,-4-2 0,1-2 1,-3-8-1,-4 3 72,-8 5 1,3-5-1,-3 7 1,-4 0 492,-8 5 0,0 7 0,-10 5 0,-2 5 357,-2 3 1,-3 1-1,1 8-210,-1 0 1,0 10-1,0 4 1,3 6-373,4 2 0,-2-1 0,10 4 0,2 1-208,3 3 0,2 10 0,0-5 0,2 0-670,6-5 0,13 2 1,16-4-1,6-5-834,8-5 0,5-13 0,11 1 0,4-10-70,1-9 1,1-15 1494,-8-7 0,0-15 0,1-5 0</inkml:trace>
  <inkml:trace contextRef="#ctx0" brushRef="#br0" timeOffset="1783">3332 480 8183,'-2'-44'0,"-5"3"164,-8 5 1,-4 5 0,-3 9 0,0 0 495,0 0 0,-2 10 0,-2 5 1,-3 4-345,2 3 0,10 17 1,3 8-1,-3 6-144,-3 8 0,8 2 1,2 5-1,3 2-9,0 3 1,0 7-1,9-7 1,5-3 4,8-2 1,-3-2 0,5-1 0,5 1-347,4-1 1,3-9 0,-9-5 0,-3-4-118,-3-4 0,-9 1 1,2 0-1,-9 0-214,-13-1 0,-4-6 0,-22 0 0,-8 1-669,-4 4 1,-2-1 1177,-4-4 0,-3 4 0,6-7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0.503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736 196 11846,'-3'20'-722,"-4"-6"1,2 3-1,-7-7 352,2 2 1,-4 2 0,4 6 0,0-3 213,1-3 0,-6 1 0,6 4 0,-1-2 138,0-2 0,-7-1 0,5 8 0,-2-3 33,-1-4 1,8 2 0,-5-8-1,0 3 6,0 5 1,-1-4 0,-3-1 0,3 0 44,4 0 1,-8-5 0,2 8-144,-4 2 0,-3 2 0,0 3 9,1-1 0,6 1 0,1 0 84,-3 0 1,5 0 0,-1-1 0,1 1 9,0 0 1,5 0 0,-5-1 0,0 4-16,0 4 0,4-5 0,-4 5 0,3-5 13,4-2 1,-5 0 0,3-1 0,0 1 23,-3 0 1,8 0-1,-6 0 1,3-1-13,-2 1 0,5-7 1,-5-1-1,4 3-36,3 2 0,0 3 0,0 0-8,0 0 1,-2-1 0,-3 1-13,-2 0 0,-1 0 1,8 0 48,0-1 1,0 1-1,0 0 1,0 0-26,0-1 0,0-6 0,0 0 0,3-1-1,4-2 1,-2 7-1,9-4-9,3 4 1,-7-4 0,0-1 0,-1 1 34,6-3 1,-5 0-1,-1-7 1,1 2 42,4-2 0,-2 5 1,3-3-32,2-2 0,2-3 0,3-2 0,0 0-25,0 0 1,-1 0 0,1 0-1,0 0-28,0 0 0,0 0 0,2 0 0,2 0-5,3 0 0,0 0 0,-4 0 0,1 0 11,3 0 0,0-7 1,-5 0-1,3 2 4,2 2 0,7 3 0,-7 0 1,-2 0-1,-3 0 1,5 0 0,3 0-1,-1 0-2,1 0 1,-1 0 0,-4 0 0,4 0-1,3 0 0,-5 0 0,5 3 1,-3 2 2,-4 2 1,7 0-1,0-7 1,0 0-1,-5 0 0,2 3 0,1 2 1,-1 2 33,1-2 1,4-3 0,-7-2-1,0 2 10,2 6 0,-4-6 0,7 5 1,-3-4-1,-4-3 0,4 0 1,1 0-1,-1 0-14,1 0 1,4 0-1,-7 0 1,0 0 2,3 0 1,-8 0 0,7 0 0,-2 0-25,0 0 0,8 0 0,-6 0 1,3 0-18,5 0 1,-1 0-1,1 0 1,-3 0 12,3 0 0,2-7 1,0-1-1,-2 3 20,-3 3 1,1-5 0,4 0 0,0-1-5,2-1 1,-11 4 0,11-7 0,-1 2-17,-1 5 0,2-5 1,1 3-1,-1 0 16,1-3 0,-1 8 0,-1-8 0,-1 3-16,2 0 0,-4-1 0,12 6 0,-8-3-2,-6-2 0,6-3 0,-2 5 0,8-2 10,-1 2 1,-9 0 0,-3 1 0,3-4-10,2 3 0,-5 3 0,1 0 0,-1-3-12,-2-2 0,7-1 1,-7 8-1,2 0-14,0 0 0,-2 0 0,2 0 0,-4 0 16,-1 0 1,1 0-1,4 0 1,-7 0 0,-5 0 1,5 0-1,0 0 1,-2 0 41,-3 0 0,-2-7 0,0 0 0,0 2-5,-1 2 1,1 3 0,0 0 0,0 0-36,-1 0 0,-6 0 1,0 0-1,1 0 2,4 0 1,2 0-1,-1 0 1,4 0-5,4 0 0,-5 0 1,5 0-1,-3 0-9,3 0 1,-4 0 0,6 3-1,-2 2 35,0 2 1,7 0-1,-6-7 1,-1 0 28,2 0 1,-4 0 0,7 3-1,-1 2-22,1 2 0,0 0 0,5-7 0,-3 2-28,3 6 1,-5-6 0,0 5 0,-1-4 3,1-3 1,0 0 0,5 0-1,-5 0-19,-3 0 1,6 0 0,-6 0-1,3 0 12,5 0 0,-6 0 0,1 0 0,0 0 3,0 0 1,0 2-1,5 3 1,-3 2-1,3-2 1,-5-2 0,2-1 0,3 3-1,2 2 0,2 3 0,-2-5 0,-2 2-2,-3-2 1,6 4 0,4-1-1,-5-4 14,0-1 0,0-1 1,2 3-1,1 2 21,0-2 0,-1-2 0,1-3 0,-1 0-28,1 0 0,-1 7 0,1 0 0,2-2 1,5-3 1,-5 1-1,4 2 1,-4 2-6,-2-2 1,0-3 0,-1-2 0,1 3-9,-1 4 0,8-5 0,0 6 1,-3-6 14,-2-2 1,0 0 0,3-2 0,1-3 28,-1-2 1,-3-1-1,-5 6 1,-2-3-19,-3-2 1,0-3 0,5 5 0,-2-2-6,-3 2 0,-9 0 0,4 0 1,-2-2 22,0 2 1,0-4 0,-4 1-1,1 4-34,3 1 0,0-4 1,-7 0-1,0 2-22,0 2 0,-1 3 0,1-2 0,0-3-27,0-2 1,-8 0 0,1 7-3,2 0 1,2 0 44,3 0 1,0 0 9,-1 0 0,1 0 8,0 0 0,-7 0 4,-1 0 0,-7 0 150,8 0-60,-10 0-100,4 0-13,1 0-15,-8 0 0,11 0 23,-6 0 0,-2 0 1,7-3 16,-3-4 0,1 4 1,-3-6-14,8-1 0,4 5 1,3-7-1,0 0-7,0 0 1,-1 5-1,1-8 1,0 1-1,0 2 0,-1-5 1,1 7-1,0 0 1,0 1 0,2-8 1,3 5-1,2-3 15,-3 1 0,-2 6 1,1-6-1,1-3 22,3-3 0,-2 6 1,-10-1-1,-3 1 34,3 2 1,-5-8-1,0 6-9,-2-5 0,5-3 1,-8 0-15,-2 0 1,-3 1 0,-2-1 0,0 0 12,0 0 0,0 0 0,0 1 0,0-1-31,0 0 0,0 0 0,0 1 0,0-4-21,0-4 1,0 5-1,-2-5 1,-3 5 19,-2 2 0,-3 0 0,5 1 1,-5-1-24,-2 0 0,5 0 0,-5-2 0,0-3-16,0-2 0,0 0 0,-5 8 0,2-1 1,-2 0 1,-2 0-1,-3 0 1,0 1-18,1-1 1,-1 0-1,0 0 1,-2 1-6,-5-1 1,5 0-1,-8 3 1,1 2 1,-6 2 1,-1 1 0,-1-8 0,3 0 5,-3 0 1,-2 8 0,-3-1 0,-2 1-87,-4 2 0,4-5 1,-8 9-1,1 1 25,-5-2 1,-2 4 0,-1-7 0,3 2 44,-3 5 1,-1 0 0,-6 0 0,-2-2 26,-3 2 0,0 3 1,6-1-1,-3-1 5,-3-4 0,-9 1 0,2 7 0,-2 0-9,2 0 0,-7 0 0,2 0 1,-7 0-4,0 0 0,3 0 1,1-2-1,1-3-29,0-2 1,0-1 0,2 8 0,3 0-41,2 0 1,0 0 0,-7 0 0,3 0 25,4 0 1,-5 0-1,8 0 1,-1 0 41,6 0 1,-3 0 0,2 0 0,3 0 8,2 0 1,0 0 0,-2 0 0,-2 0-27,2 0 0,2 0 0,2 0 0,4 0-3,3 0 1,-8 0 0,6 0 0,1 0 11,-3 0 1,7 3-1,-2 2 1,0 2 34,2-2 1,1-3 0,6-2 0,-4 0 42,-3 0 0,8 0 0,-5 0 0,2 0-59,0 0 1,0 3 0,5 1 0,-2 4-19,-3-4 0,0-1 0,5-3 0,-2 0-22,-3 0 1,-2 7 0,5 0 0,-3-2 32,2-2 0,3 4 0,0 0 0,-2 0 14,-3 3 0,0-7 0,8 6 0,-1-2 5,1 1 1,-1 1 0,1-4 0,2 3-12,4-4 1,-4-1 0,5-3 0,-3 0 3,3 0 1,2 0 0,7 0 0,-4 0 0,-3 0 1,5 0 0,-7 0 0,-1 0 5,4 0 1,-6 0 0,7 0 0,-2 0-9,-4 0 1,-1 0 0,0 0 0,3 0-21,-3 0 1,1 7 0,-1 0-1,3-2-12,-3-2 0,-2-3 0,-3 0 0,1 0 39,-1 0 1,8 0 0,0 0 0,-3 0 37,-2 0 0,-3 0 1,1 0-1,1 0 45,6 0 1,-5 0 0,2 0 0,-4 0-26,-1 0 0,-4 0 0,11 0 0,-4 0 66,-2 0 0,-1 0 0,3 0 0,2 0-73,3 0 1,7 0 0,-7 0 0,-3 0 9,-2 0 0,5 0 0,2 0 0,0 0-15,0 0 1,0 0 0,-5 0 0,3 0 16,-3 0 1,1 0 0,-1 0 0,3 0 39,-3 0 1,-2 0-1,-3 0 1,3 0-9,5 0 1,-3 0 0,10 0 0,0 0-126,-2 0 0,14 0 0,-5 0-155,3 0 1,9-3 0,5-2 181,10-2 0,17-20 0,12 3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2.38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7218 8092,'-22'14'-305,"0"1"0,0-8 0,0 8 1,1 1 526,-1 4 0,7-6 1,1 1-1,-1 2 182,3 2 0,-7 3 0,7 0 24,0-1 0,2 1-175,10 0 0,0 0-182,0 0 1,10-10 0,4-5 57,6-5 1,4-14-1,2-7 1,6-10-52,2-5 0,2-10 0,8-11 0,2-6-63,4-6 1,4-13-1,-24 38 1,0-1 0,0-5-1,1-1-59,2-4 0,1-3 0,0-9 0,0-3 1,5 0-1,2-2 0,-1-4 0,0-2-125,-2-3 1,1-1-1,4-1 1,-1 0 0,-3-4-1,-1 0 1,2 1-1,0-1 140,0-4 1,0 1-1,-2 6 1,1 0 0,2-3-1,1 0 1,-2 3 0,0 0-3,1-1 1,0-1 0,1-4 0,0-1-1,-12 28 1,-1 0 0,0-1 0,-1-1-1,0-1 1,0 0-12,-1 0 0,-1 1 0,1-1 1,1 0-1,-1 1 0,0-1 1,-1-1-1,-1-1 0,-1 1 0,2-1 1,0 0-1,0-1-98,1 0 1,1-1 0,-1 0-1,-3 4 1,-2 1 0,0-1 0,0-1-1,0-1 1,-1 1 0,0 1-1,0 0 1,0 1 109,10-30 0,1 0 1,-10 28-1,-1 0 1,1 1-1,11-28 1,0 0-1,-2 2 1,1 1 101,-4 5 0,2 1 0,0 5 0,0 1 0,-4 3 1,-1 1-1,-1 0 0,0 0 39,-1-1 0,0 1 1,-1 6-1,0 1 0,-1 1 1,-1 2-1,-1 3 0,1 1 75,-2 5 1,0 2 0,-1-2 0,0 1 0,2 5-1,1 2 1,13-44-116,-1 8 0,-3 7 0,-5 10 0,3 2-276,2 5 1,-7 4 0,-10 13 0,-3 5 144,-4 7 0,-2 12-592,-3 2 1,0 13 460,0 2 1,0 17 190,-10 7 0,-2 10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3.2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230 19 8399,'0'-12'929,"0"5"0,0 14-796,0 8 0,-9 4 0,-4 5 0,-1 3-118,-1 2 1,1 7-1,-8-4 1,3-1-132,4 1 0,-4 4 0,4-7 1,-2-2 14,3-3 1,2-2-1,7-1-127,-2 1 190,-10-10 1,17-4 0,-3-16-1,11-9 46,4-9 1,-5 2 0,8-8-1,1 1 30,4-6 1,2 6-1,-1-1 1,1 3 56,0 0 1,0 0-1,-3 8 1,-2-1 342,-2 0 1,-1 10-73,8 5 1,-3 7-1,-4 7 1,-8 7 216,-5 6 0,1 11 0,2 3 0,2 2-484,-2 1 1,0-8 0,-1 5-1,4-3-536,-4-4 1,1-3-1,0-2 1,5-3-2569,2-4 3005,-7-6 0,24 1 0,-5 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4.1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129 327 7810,'14'0'-323,"1"-2"790,2-6 0,-5 3 0,2-9-453,3-3 1,5-2 0,2-6 0,0-1-5,-4-3 1,-3 0 0,2 7 0,-2 0 17,-2 0 1,-11 1-1,4-1-64,-6 0 0,-4 10 99,-6 5 1,-4 4 0,-9 3-1,-1 5 30,0 10 0,-7-1 1,0 18-1,0-1-82,-3 5 1,8-2 0,-7 3 0,2-1-6,0-2 1,7 7 0,10-5 0,0 3-75,0-3 1,7 3 0,-2-10-1,7-5 87,7-7 0,12 0 1,10-10-1,0-2 121,3-3 0,-1-9 0,8-2 1,-3-4 15,3-3 0,-8-4 0,-2-2 0,-4 1 27,-4-1 1,1 0-1,-3 0-118,-4 1 0,-5 6-100,-10 0 1,-3 11 0,-4-4-1,-8 8-71,-4 8 0,-3-4 0,1 13 0,-1 5 103,0 5 1,-7 12 0,0-6 0,0 6 58,-3 5 1,8-6-1,-5 13 1,5-5 102,2-2 1,3 2 0,4 0-1,8 0-276,5-5 0,2-12 0,0 0 0,2-7-463,5-8 1,13-4 0,11-10 0,3-3-189,5-4 1,2-15-1,2-16 768,1-11 0,9-6 0,3-11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4.2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284 1 8213,'-3'22'56,"-4"-1"0,2 1 1,-9 0-1,-1 0 175,3-1 1,-7 8-1,4 3 1,-4 2-79,-3 4 1,0 1 0,0 0 0,3-3-315,4 3 0,-1-5 0,6 0 0,0-3-1897,1-4 2058,1-3 0,-1-2 0,-4-1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4.46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8213,'12'2'-256,"-5"5"581,-5 8 0,6 4 1,1 5-1,4 3-269,3 2 1,4 10 0,2-5-1,2 2-197,5 0 1,-5-2-1,7 5 1,-1-5-690,-1-3 0,0-9 830,-8-8 0,11-9 0,2 5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4.7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8205,'7'15'101,"0"-1"1,1 1 0,-8 6 0,0 1 324,0 0 0,2 10 0,3 4 0,2 7-46,-2 8 0,-3 5 0,-2 9 1,0 0-393,0 1 0,0 6 0,0 3 0,0 0-404,0 0 1,0-4 0,0-16 0,0-9-2103,0-7 2518,0-12 0,0-25 0,0-17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53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327 219 8083,'-22'-22'155,"1"3"1,-1 2-1,0 5 210,0 2 0,0 7 1,1 16-1,-1 13-75,0 13 0,0 9 1,-2 20-1,0 2 159,2 3 0,-2 11 1,17 1-1,2 9-199,2 6 0,3-46 1,0 1-1,1 2 1,1 2-1,0-2 0,1-1-170,-1 0 0,3 0 0,6-3 0,2 0 0,-2-1 1,0-2-1,13 42-527,0-10 0,8-19 0,2-19 0,2-15-561,0-13 0,5-6 1,5-12-1,-4-6 1008,-1-6 0,9-25 0,6-7 0</inkml:trace>
  <inkml:trace contextRef="#ctx0" brushRef="#br0" timeOffset="283">806 502 8120,'0'-24'-58,"0"-5"0,-7 12 0,-3-3 491,-2 8 0,-2 7 0,-8 15 0,0 12 20,0 12 1,1 9 0,-1 6 0,0 4-203,0 2 0,8 4 0,2 6 0,2-2-185,5-5 0,3 5 0,2-5 0,0 2-154,0-2 0,7 0 1,3-14-1,4-10-10,10-7 0,-2-15 0,10-8 0,-3-8 288,0-11 1,2-14 0,-4-7-1,2-8 55,-3-7 1,3 5 0,-4-7 0,-6 2-720,0 1 0,-7-4 0,0 6 0,-2-3-508,-5 3 0,-3 2 0,-4 2 1,-5 3 981,-8 5 0,-14 4 0,-5 11 0</inkml:trace>
  <inkml:trace contextRef="#ctx0" brushRef="#br0" timeOffset="400">741 676 8120,'-22'41'72,"0"-5"0,8 6 0,2-6 1,2 5 300,5 3 1,-4-1 0,1 1-1,6-1 227,7 1 0,0-1 0,11 1 0,6-3-237,5-5 1,12-4-1,-3-10 1,5-1-458,3 1 0,-1-3 0,1-4 0,-1-8-1183,1-4 0,-1-3 1277,1 0 0,-1-10 0,1-2 0</inkml:trace>
  <inkml:trace contextRef="#ctx0" brushRef="#br0" timeOffset="567">1329 1133 9092,'-7'15'510,"-1"-1"0,1-6-367,7 6 0,10-9 1,4 2-1,8-2-82,7 2 0,3-4 0,6 4 0,-1-5-61,1-2 0,3 0 0,3 0 0</inkml:trace>
  <inkml:trace contextRef="#ctx0" brushRef="#br0" timeOffset="1019">1960 436 8092,'-2'-19'200,"-5"5"1,4 1 0,-6 9 236,-1-4 1,7 11 0,-4 14 0,5 7-278,2 5 1,7 10 0,3-3 0,-1 5-205,1 3 1,7-1-1,-2 1 1,4 2-239,3 5 1,-1-5 0,1 4 0,0-1-33,0 2 0,2-13 0,0 3 0,0-9-2,-4-13 0,-3 1 1,4-13 548,1-2 0,-10-13 0,-4-6 1,-6-5 98,-2-3 1,-2 0-1,-6 3 1,-6 2-41,-6 2 0,-11 3 0,-3-2 0,-2 6 58,0 6 0,6 2 0,-6 0 1,-3 2 119,-2 6 0,5 4 0,2 12 0,3 2-332,4 3 0,3 10 0,5-2 1,4 4-598,8 2 1,7-9-1,7-2 1,8-3-1226,4 0 1,10-10 1683,0-12 0,19 5 0,-2 0 0</inkml:trace>
  <inkml:trace contextRef="#ctx0" brushRef="#br0" timeOffset="1301">2570 567 8024,'12'-2'649,"-5"-6"1,-2 18 0,0 2-69,2 12 1,1 22-1,-8-2 1,2 4-222,5 6 0,-4 1 0,6 11 1,-1-1-318,-1 0 0,3 8 0,-6-3 0,4-5-821,-3-4 1,-3-23 0,-2-1 777,0-11 0,10-4 0,2 0 0</inkml:trace>
  <inkml:trace contextRef="#ctx0" brushRef="#br0" timeOffset="1551">2352 720 7810,'0'-22'-208,"3"2"0,2 3 1,4 3 759,3-3 1,3 5 0,7-3-1,2 1-361,5 2 1,-3-5-1,11 7 1,2 1-348,2-1 1,2 0-1,1 5 1,-3-2-364,-5 2 0,3 5 519,-10 7 0,10 6 0,-5 8 0</inkml:trace>
  <inkml:trace contextRef="#ctx0" brushRef="#br0" timeOffset="1733">2396 1395 8409,'-22'21'1359,"0"1"-1079,10-10 1,12-2 0,15-10 0,7-2-54,7-6 1,4-4 0,11-10 0,0 1-364,-1-1 0,1 0 1,-1 0-1,1-2-2469,-1-5 2605,1 5 0,-1-27 0,1 5 0</inkml:trace>
  <inkml:trace contextRef="#ctx0" brushRef="#br0" timeOffset="1950">3114 1 8019,'15'0'18,"0"0"184,1 0 1,1 2-1,0 6 1,-2 6 95,2 5 0,5 15 1,4 10-1,3 14 155,-2 12 1,4 10-1,-2 14 1,-15-43-1,-1 0-174,0 2 1,-2 0 0,-1 2-1,-1-1 1,0 1 0,-3-1-1,-2 2 1,-1 0-139,0 2 1,-3 0 0,-4-3 0,-2 1 0,-1 1 0,-1 0 0,-1-6 0,-1-1-554,-12 37 0,1-9 1,-1-15-1,2-8-3659,6-11 4071,4-10 0,20-22 0,2-2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4.95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66 8213,'22'-14'134,"-1"-1"0,-6 8 1,-1-5 326,3 2 0,3 3 0,1 7-274,1 0 1,0 10 0,-3 4-1,-2 6-28,-2 1 1,-10 3 0,2 3 0,-5 5-127,-2 1 1,0 1-1,0 5 1,-2-5-157,-5-3 1,-5 6 0,-10-6 0,0 1-293,0-1 1,0 5-1,1-7 1,-1-4-374,0-9 0,8-3 0,1-11 788,4-2 0,-8-5 0,5-17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5.1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0 349 8213,'7'14'-55,"1"1"0,1-10 0,-4 4 1,2 1 416,-2 5 0,-2-3 0,-1 2 69,5 3 1,-4 3-215,4 1 1,-5 1 16,-2 0 1,0-8-148,0 1 1,0-13 0,0-2-49,0-12 0,8-9 1,-1-6-1,0-5-126,3-1 1,-5 4 0,9-8-1,1-1-315,-3-4 0,7 6 0,-4 0 0,6 0-128,9 2 0,-6 0 1,7 7-1,-2 1 530,0 6 0,10-11 0,-5 7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5.72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1 327 8213,'0'36'-382,"0"3"0,0-3 189,0-2 0,0-5 1,0-7-1,0 0 944,0 0 0,2-3 1,5-5-440,8-6 0,4-6 0,3-2 0,0 0-63,0 0 1,7-10-1,0-4 1,-3-5-129,-2-3 0,3-7 0,-3 0 1,-4 2-228,-1 3 0,-2-5 0,-3 0 0,-6 2-169,-6 3 0,5 2 0,1 1 208,-4-1 0,-4 10 0,-7 4 116,-7 6 0,-6 2 0,-2 2 0,1 6 49,-1 6 1,0 13-1,0 4 1,3 1-142,5-1 0,-6 1 0,8-6 0,0 6-404,5 2 0,4-8 1,6 3-70,4-5 1,7-12 0,16-7 0,6-10 254,5-9 1,5-8-1,5-7 1,7-7 260,5-5 0,0-3 0,-3 1 0,-4-1-14,-3 1 0,-5-1 1,-9 0-1,-5 1 63,-3-1 1,-11 10 0,-13 5 260,-5 5 0,-11 12 0,-8 5 0,-7 4 83,-5 3 1,0 3 0,4 4 0,-1 5-99,-3 0 1,2 8 0,10-6 0,3 6-164,-3 1 0,5 8 0,0 0 0,2-2-266,5-3 1,3-9 0,2-1-1,0 3 224,0 3 0,9 1 1,6 1 142,4 0 0,3-8 0,-3 1 0,-2-1 419,-2-2 1,-10 8-493,2-6 1,-5 6 0,-4-1-1,-3-2-637,-2-2 1,-10-8 0,2 5-857,-4-2 0,-3 4 1333,0-7 0,1 1 0,-1-8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6.06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480 107 8166,'14'-22'-19,"1"0"1,-11 1 361,4-1 0,-8 10-275,-8 4 0,-4 13 1,-9 5-1,-1 2-36,0 5 1,0 2 0,0 3 0,1 0 47,-1 0 1,0 7 0,3 0-1,2-3-85,2-1 0,8-4 1,-5 1 136,2 0 0,3 0 1,7-1 102,0 1 1,0 0 0,2 0 41,6 0 0,-6-1 0,5 1 0,-4 0-92,-3 0 0,-10-1 0,-4 1 0,-6 2-395,-2 5 1,1-4 0,-1 4 0,0-8-252,0-6 0,1 2 0,-1-7 461,0 2 0,0-17 0,0 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6.23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23 8166,'21'-10'-158,"1"7"1,0-4 380,0 5 1,-3 11 0,-2 6 0,-5 4-33,-2 3 0,-1 0 1,-4 0-1,2-1-327,-2 1 0,-2 0 0,-3 0 1,0 0-710,0-1 0,0 1 845,0 0 0,0-10 0,0-2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7.03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523 22 8181,'-31'0'-434,"4"-7"1,-7 0 0,3 2 1139,4 2 1,-4 3 0,2 3 0,0 2-339,-3 2 1,8 10-1,-8-3 1,3 6-295,0 2 1,0-1-1,8 1 1,-1 0-154,0 0 1,3 7 0,4 0-994,8-3 881,4-1 1,13-13 0,7-8 0,7-8 162,5-11 0,0-4 1,-4-3-1,1 0 165,3 0 0,0 3 0,-7 2 0,0 3 39,0-3 0,-8 5 0,1-1 1,2 1 3,2 0 0,-5 7 1,1-2 78,2 5 0,-7 4-290,-3 5 0,-5 6 0,-4 8 0,-3 1-18,-2 0 0,-8 0 0,6-1 0,-1 1-25,0 0 1,-7-3 0,5-2 0,0-2-325,5 2 1,-3-5-328,3 2 517,0-9 1,14-5 0,3-14 0,2-6 100,5-1 0,2-1 0,3 0 0,-1 0 477,1 0 1,0 3 0,0 5 69,0 6 1,-1 6-310,1 2 1,-10 10 0,-5 6-1,-4 9-324,-3 4 1,0 0 0,-3-7 0,-1-1-855,-4 1 1,1 0 1046,7 0 0,-10-10 0,-2-3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7.2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65 8479,'-19'-2'-359,"5"-5"0,4 2 359,10-10 0,19 1 0,5-8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7.9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566 910 8573,'-21'0'-41,"-1"3"344,0 4 0,0-5-239,1 6 0,8-8 0,6-10-152,5-12 0,11-2 1,6-12-1,4-3 245,3-2 1,7-5 0,0-5-1,0-5-47,3 1 1,-8-6-1,5 8 1,-7 0-92,-8 0 1,3 2 0,-10 7-1,-2 1-27,-2-1 1,-3 3 0,-3 5 0,-2 7-218,-2 4 1,-10 13 0,3 8-1,-6 11 83,-2 15 0,1 9 0,-1 15 1,-2 7 124,-5 13 0,2 11 0,10-31 0,0 2 0,1 3 0,1 0 19,1 2 1,1 0 0,0 6-1,0 1 1,-1 2 0,1 2 0,-2 2-1,1 1-113,0 2 1,1 0 0,5-2 0,2-1 0,1-8 0,2-2 0,1 38 254,2-17 1,12-28 0,8-15-1,6-15 184,1-12 1,4-7 0,-2-7-1,-2-7-10,-3-6 0,-5-2 0,-4-2 1,-8-2-19,-4-3 0,-3-10 0,0 5 0,-3 0-491,-4 5 0,-5-2 0,-10 2 0,-2 0 31,-5-3 0,-5 8 0,-10-3 1,3 8 154,5 4 1,-5 3 0,5-2-1,-3 6-15,3 6 1,-3 2 0,10 2 0,2 6-492,3 6 0,12-2 0,5 3-126,4 2 1,6 0 0,4-3 348,7-6 1,15-6 0,8-4-1,6-6 288,8-6 0,-3-6 0,11-1 0,-1-4 0,-3-4 0,18 5 0,-5-7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7:48.53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433 216 8394,'0'-15'-740,"0"1"1,0-1 873,0-7 0,0 8 159,0-1 0,-2 11 0,-6-4-148,-6 6 1,-5 2-1,-3 0 1,-2 2 94,-5 6 1,2 4 0,-9 9 0,-3 4-206,-2 4 1,5-5 0,2 7 0,2-2-219,6 0 1,4-7 0,7-7-19,8 2 0,7-8 1,10-1-1,11-6 58,13-2 1,7-10-1,5-7 1,5-7 215,7-5 0,5 0 0,3 7 1,-4 1 123,-3-1 0,1 10 1,-9 4-1,-3 6-122,-2 2 1,-12 2 0,-5 6 0,-7 6-89,-8 6 0,-4 9 0,-10 2 0,-2 3 88,-6 5 0,-4-6 1,-12 1-1,-5 0 93,-7 0 1,2-7 0,0 4 0,3-4 62,4-5 1,-4 2 0,1-15-166,4 4 0,11-11 0,8-2 0,5-15-44,2-11 1,9-3 0,8-12-1,10-8-19,9-4 1,13 2 0,4-4 0,0-1-293,0 0 1,5 8-1,-4 0 1,1 6-336,6 6 0,-15 12 0,-5 2 81,-7 12 1,-8 18 0,-14 11 542,-12 15 0,-29 2 0,-17 17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8:00.4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281 1372 8081,'0'-21'60,"0"6"1,0 1 873,0-3 210,0 7-92,0-9-635,0 16 0,2-6-236,6 9 1,-4 0-1,11 0 1,2 0-97,2 0 1,3 0 0,0 0 0,0 0-63,-1 0 1,-6 0 0,-1 0-35,3 0 1,0 9-1,-2 8 1,-8 7-100,-5 5 1,-4 10 0,-8-3 0,-9 6-75,-8 1 1,-9 8 0,5 2-1,-3 3-139,-5 4 0,-9 1 1,-1-3-1,6-7 57,4-5 0,10-3 0,-5-2 0,3-4-469,4-8 0,13-20 735,6-16 0,18-5 0,9-20 1,10 3 182,5 0 1,3 0 0,6 8 0,1-1 6,-1 0 0,1 10 0,-1 5 1,1 4-119,-1 3 1,8 0 0,0 3 0,-3 4-249,-2 7 0,-2-1 1,-3-1-1,-2-3-791,-3-4 967,-9-2 0,14-3 0,-7 0 0</inkml:trace>
  <inkml:trace contextRef="#ctx0" brushRef="#br0" timeOffset="484">1914 1264 8029,'-34'0'0,"3"0"0,2 0 103,0 0 1,-8 2-1,6 5 1,-3 8 168,-5 4 0,6 5 1,-1 5-1,0 8-47,0 4 0,7 5 1,-2 2-1,5 3-89,2-3 1,10 3 0,5-5 0,5-7-59,2-5 1,2-5-1,5-8 1,10-1-324,10-6 0,-1-4 0,11-10 0,1-2-80,4-6 1,8-6 0,4-13 0,-1-4-436,0-3 0,-2 5 1,-5-7 759,5-3 0,-5-2 0,7-3 0</inkml:trace>
  <inkml:trace contextRef="#ctx0" brushRef="#br0" timeOffset="767">2284 501 8917,'12'3'219,"-7"4"1,-7 10 160,-5 10 1,-8-1 0,5 13 0,1 4-94,-1 6 0,-4 11 1,4 1-1,0 7-229,1 4 0,-8 8 0,4-5 1,-1 2-233,-1 6 1,8-1 0,-5 0 0,2-4-271,6-3 0,1-12 1,3-10-1,0-5-984,0-4 1,3-6 1427,4-16 0,5-10 0,10-12 0,-1-12 0</inkml:trace>
  <inkml:trace contextRef="#ctx0" brushRef="#br0" timeOffset="1083">2589 1503 7688,'12'-24'-294,"-4"-5"0,-4 5 0,1-5 1350,3 4 0,-1 4-695,-7-1 1,-10 10-1,-4 7-234,-6 10 1,-2 0 0,1 9 0,-1 3-153,0 2 0,0 3 0,1 0 0,-1 2-25,0 5 0,3-5 1,2 5-1,2-4-115,-2-4 1,8 1 0,1 0-63,6 0 0,2 0 143,0-1 0,10-9 0,7-4 0,7-6 95,5-2 1,2-2 0,-4-6 0,4-4-34,3 0 1,-7-5 0,2 8 0,-5-1-124,-2 0 1,0 3-258,-1 7 0,-1 2-383,-6 6 0,-4 4 785,-10 10 0,-10-1 0,-2 1 0</inkml:trace>
  <inkml:trace contextRef="#ctx0" brushRef="#br0" timeOffset="1499">3286 1068 8096,'0'-15'130,"0"1"94,0-3 1,-2 7 0,-6 3-181,-6 4 1,-5 3-1,-3 3 1,0 4-186,0 7 0,0 1 1,1 4-1,1 5 58,6 1 1,-6 1-1,8 1 1,0 2 7,5-2 1,5-3 0,2-2 0,0-1 170,0 1 1,0 0 0,2 0-1,3-1 229,2 1 0,8 0 0,-6 0 100,3 0 0,-7-1 0,2 1-171,-4 0 0,-3 0 0,-3-3 0,-4-2-369,-7-3 0,-6 1 1,-1 4-1,-1-2-710,0-2 1,7-3 824,1 2 0,-1 6 0,-6-8 0</inkml:trace>
  <inkml:trace contextRef="#ctx0" brushRef="#br0" timeOffset="2381">3896 915 8223,'-12'-10'-1158,"-8"8"1273,6-5 0,-5 4 0,-3 6-64,0 4 1,7 0-1,1 13 1,-3 4-18,-2 0 0,4 7 1,3 1-1,0 2 209,0 5 1,5-6-1,-6 4 1,4 1-14,4 4 1,-5-6 0,1 0-1,-1 0 0,0-2 1,-4 0-1,4-10 1,-2 1-101,-5-6 0,-2-2 0,-3 2 0,0-2-298,0-2 1,1-11-1,-1 4 1,0-3-1508,0 2 1207,0-5 0,10-2 356,5-14 0,7 2 1,7 0 102,8 2 1,4-5-1,5 6 1,3-1 213,2 0 0,3-4 0,-6 4 0,3 0 41,-2 1 1,4-8-1,1 5 1,-1-3-38,1 1 1,4-1 0,-5-7-1,1 3-98,-1 5 0,1-13 1,-6 5-1,3-2 17,-2 0 1,-5 2 0,-5 0 0,-5 0-66,-3 1 0,-1 6 0,-11 3 64,-4 2 1,0 3 0,-13 7 0,-4 0-39,0 0 1,-7 10 0,-1 4-1,1 8-89,-1 7 0,1-2 0,7 7 1,-1-3-47,6-4 0,4 7 1,-1-1-1,3 1-240,4-5 0,4 3 0,15-3 1,11-5-194,13-7 1,10-7-1,9-10 1,10-3 125,7-4 0,15-15 1,-1-14-1,-38 16 0,0-1 341,1-1 0,-2 0 0,42-24 0,-4-2 0,-6-5-21,-2-3 0,-12 8 0,-12-3 0,-8 5 382,-6 2 0,-13 3 0,-12 2 17,-2 3 0,-15 12 0,-14 0 0,-10 9-255,-5 5 0,-3 3 0,-6 7 0,-1 3-248,1 4 1,6-2 0,1 9-1,0 3-39,2 3 0,2 1 0,11-1 0,1-1-90,6 3 1,-3-3 360,10 17 1,-1-2 0,11 3 0,4-8 289,8-5 0,4-5 1,3-2-1,-1-2 19,1 2 1,-7 2 0,-3 3-185,-2 0 0,4-8 0,-7 1 0,-4-1-240,-8-2 1,-7 8-1,-12-6 1,-3 3-701,-2-2 1,-7 4-1,4-7 1,1 2 124,-1 1 1,1-8-1,7 8 1,-1-1 594,6-2 0,2-2 0,5 0 0,2 2 0</inkml:trace>
  <inkml:trace contextRef="#ctx0" brushRef="#br0" timeOffset="2665">5181 0 8219,'14'0'-531,"1"0"178,2 0 1,-8 10 0,-1 5 0,-6 4 352,-2 3 0,0 9 1,0 6-1,0 6 143,0 8 0,-10 5 0,-2 11 0,0 6 251,5 7 1,-3 4 0,0 4-1,1 1-399,-1 5 1,0-4 0,6 4 0,-4-7-238,4-7 1,1-5 0,3-12 0,0-5 72,0-7 0,0-7 0,0-8 0,0-7-79,0-5 0,0-9 248,0-1 0,-10 1 0,-2 7 0</inkml:trace>
  <inkml:trace contextRef="#ctx0" brushRef="#br0" timeOffset="2965">5072 1873 7997,'-10'12'-704,"5"5"0,-7-7 684,2 2 0,1-5 20,2 8 0,-6-1 0,-8 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4:53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390 632 8336,'-25'-22'299,"-4"1"0,5 1 1,-5 6 614,5 6 0,2 6 0,0 4 1,1 8-331,-1 12 0,-7 2 0,0 12 0,2 3-439,3 2 0,9 3 0,3-1 0,0 3-206,0 5 0,7-5 0,-2 5 0,7-8-139,7-6 1,5 1 0,10-11 0,0-8-141,0-9 1,2-12 0,5-13-1,5-14 170,0-10 0,4-14 0,-9-5 0,-2-5-35,-3-2 1,3-3 0,-3-2 0,-7-3 27,-5 3 1,3-5 0,-8 0 0,-2 0-88,-3 0 1,-4 5 0,-6 12 0,-6 10 86,-5 9 0,-3 10 1,0 14-1,0 8 248,0 5 1,8 21 0,2 12 0,0 15 49,0 12 1,7 15 0,-2 4 0,4 3-2,3 0 0,0 7 1,0 8-1,0-6-298,0-7 1,12 3 0,8-7 0,9-3 9,5-10 1,-5-22 0,7-21-1,3-12 259,2-8 0,0-4 1,-2-5-1,-6-10 226,-1-10 0,-6 0 0,-9-6 0,-2-1 109,2 0 0,-7 0 0,-3-5 0,-5 5-46,-2 3 0,0-5 1,0 4-1,-2 1-240,-5-1 0,2 3 0,-10 7 42,-2 1 0,5 9 0,-2 4-28,-3 6 1,5 14 0,0 10 0,2 12-232,5 7 0,3 10 0,2 2 0,0 0-286,0 0 1,0 0 0,2-4 0,5-1-341,8-7 0,14-7 1,7-14-1,5-6-2333,3-7 3036,-1-14 0,11-15 0,1-12 0</inkml:trace>
  <inkml:trace contextRef="#ctx0" brushRef="#br0" timeOffset="57">1108 305 8356,'0'-33'1345,"0"4"-1117,0 4 1,0 25 0,0 15 0,3 16 86,4 10 0,-2 10 0,7 2 1,0 3-173,0 5 0,3-1 1,4 1-1,-2-3-609,-3 2 1,-2-4 0,5-1 0,-5-1-1110,-2-6 1575,-3-12 0,-7-4 0,0-10 0</inkml:trace>
  <inkml:trace contextRef="#ctx0" brushRef="#br0" timeOffset="58">847 654 8357,'-22'0'409,"5"0"-314,10 0 1,26 7 0,25 0-191,2-2 0,9-2 0,4-3 95,3 0 0,4-10 0,-1-2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39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1 402 7235,'0'24'901,"0"3"-678,0 2 0,7 0 0,3-5 0,2 3-111,5 2 0,-5 7 1,2-7-1,3 0-171,3 3 1,-6-8 0,1 2-175,2-9 1,-5-7 240,2-10 1,-9-10 0,2-7-1,-4-7 41,-3-5 0,-7-10 1,-3 3-1,0-5 8,1-3 1,1 1-1,8-3 1,0-2-81,0-3 0,0 0 0,0 10 0,0 4 21,0 8 0,3 5 0,4 5 73,8 4 1,-3 8 0,2 17-1,3 9 85,2 8 1,3 9 0,-2-4-1,-4 1-12,-1 6 0,0-5 1,4 0-1,-2-3-263,-3-4 0,-6-3 0,4-2 0,-3 0-168,-4-1 1,5-6 266,-3-1 0,0-11 1,-9-3 99,-5-12 0,4-8 1,-4-1-1,2-1-57,-2 0 0,5 0 0,-6 1 0,6-1-62,2 0 1,7 0 0,3 3-1,-1 2 26,1 2 0,7 11 0,-2-4 112,4 6 0,3 4 1,0 6-1,-3 9 41,-5 9 0,6-2 0,-8 8 0,0-3-75,-5 0 1,3 7 0,-3-4 0,-2-1-86,-3 1 0,-2 4 0,-2-7-18,-5-3 0,-5-4 90,-10-7 1,2-10-1,6-17 1,7-13 1,4-6 0,3-5 0,0-10 0,3-3-74,4-2 1,5 1 0,10 6 0,0 0 124,-1 1 0,4 9 0,1 7 0,3 10-53,-2 10 1,-1 5 0,1 4 0,2 8-46,-2 12 0,-5 7 1,-6 9-1,-3-1-392,-4 1 0,6 4 0,-6 1 0,1-2 385,0-4 0,7 4 0,-5-7 0</inkml:trace>
  <inkml:trace contextRef="#ctx0" brushRef="#br0" timeOffset="334">1199 250 8161,'-10'-22'279,"5"2"1,-9 4 684,-3 1 0,-3 10 1,-2 0-1,1 10-304,-1 10 0,0 6 1,0 8-1,1 8-476,-1 4 0,10 2 1,4 1-1,6-3-470,2-5 0,0 3 0,2-10 0,6-2-328,6-3 0,6-5 1,1-2-1,1-5 122,0-2 0,0-5 0,-3-12 0,-2-8 318,-2-4 1,-3-3-1,5 0 1,-5 0 197,-3 1 1,6-8-1,-8 0 1,0 2 375,3 3 1,-8 2 0,6 0 573,-6 0 0,1 10-597,4 5 0,-5 7 0,5 7 0,-4 8-242,-3 4 1,0 3-1,0 2 1,2 3-483,6 2 0,-4 0 1,9-7-1,-1-1-1073,0 1 0,-5-2 1,7-6 1419,3-7 0,12 5 0,5 1 0</inkml:trace>
  <inkml:trace contextRef="#ctx0" brushRef="#br0" timeOffset="549">1765 54 8107,'2'-22'872,"5"0"0,-4 12-441,4 10 0,-4 17 0,-3 15 0,0 2-251,0 4 1,0 3 0,0 3 0,0 0-311,0-1 0,-8 8 0,1 0 0,0-3-214,-3-2 1,8-2 0,-8-1 0,0-2 343,-4-4 0,4 4 0,0-7 0</inkml:trace>
  <inkml:trace contextRef="#ctx0" brushRef="#br0" timeOffset="715">1482 97 8107,'0'-22'248,"0"1"0,2 8 1,5 9 304,8 8 0,7 16 0,4 11 0,6 3-149,2 5 0,-1 4 1,6 6-1,-3 2-241,3-3 1,2-2 0,0-2 0,-2-1-1462,-3 1 1298,1-1 0,6-9 0,1-2 0</inkml:trace>
  <inkml:trace contextRef="#ctx0" brushRef="#br0" timeOffset="1843">1307 1251 8095,'-12'15'525,"5"-1"0,5 1 0,2 7 0,0-1-139,0 1 1,2 2 0,5 3-1,8 4 46,4 3 0,3-5 0,0 5 0,0-2-132,-1-6 0,1-2 1,-3-2-1,-2-2 57,-2-6 0,-1 3 0,8-12-106,0-7 0,0-8 1,-3-14-1,-2-5-109,-2-8 1,-3 1 0,5-5 0,-3-5-63,3 0 0,-5 0 1,0 2-1,0 3-677,0 5 0,-7-3 0,5 8-1266,0-3 1,-8 7 1862,5-2 0,5 15 0,1 4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42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0 806 8110,'0'-12'308,"0"5"1,0 14 0,0 7 167,0 6 1,8 9-1,1 2 1,1 5-197,0 10 1,7-2-1,-5 9 1,2-2-178,1 0 0,-1 2 0,8-7 0,-3-2 34,-4-10 0,4-10 0,-4-10 101,4-7 1,3-16-1,-3-13 1,-2-14-65,-2-13 1,-1 1 0,8-8 0,-3 1-33,-4-1 0,2 0 0,-7-2 0,-1 5-439,1 0 0,-3 14 0,-4-2 0,1 7-1704,4 7 1,-3 6 2000,-13 6 0,-4 25 0,-10 14 0</inkml:trace>
  <inkml:trace contextRef="#ctx0" brushRef="#br0" timeOffset="484">675 283 8083,'-12'3'136,"5"4"1,5 5-1,2 10 1,0 0-63,0-1 1,0 4 0,0 4 0,2 7-266,5 5 0,-4 3 0,6-3 1,-1-3-56,-1-1 0,0-11 0,-7 3 0,3-7 246,4-7 0,-5 4 0,8-7 0</inkml:trace>
  <inkml:trace contextRef="#ctx0" brushRef="#br0" timeOffset="684">349 218 8088,'14'-7'-1,"1"-1"0,-1-6 1,8 4-1,2 1 317,5-1 0,0-7 0,13 2 0,6-4-177,5-3 0,3 8 0,4-1 0,-2 1-291,3 2 0,-1-5 1,-2 9-1,-9 4-412,-10 1 0,-6 3 564,-4 0 0,-4 10 0,6 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48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729 478 8049,'21'-37'98,"-1"1"0,-3 0 278,-3 2 0,-2-7 1,5 4-1,-5-1 416,-2 1 0,-3-1 0,-7 9 0,-2 2-278,-5 3 1,-6 2 0,-11 3-1,-5 4-239,-7 8 1,-5 7-1,-5 10 1,-5 11-542,-7 13 0,0 10 0,-5 7 0,-5 9 13,0 10 0,13-2 1,11 7-1,13-2-85,7-1 0,11 3 0,6-7 0,10-3-107,11-9 0,13-10 0,21-7 1,8-5 391,7-3 0,-10-4 1,10-10-1,-7-3 243,-8 3 0,-2-5 1,-7 3-1,-8-1 70,-9-2 1,-15 8 0,-2-6 0,-12 5 37,-15 3 0,-10-7 0,-14-1 0,-2 1-159,-3-3 0,-9 7 0,2-7 1,-3 3-466,3-1 1,2-9 0,11 5 0,-1-3-1036,4 0 0,13 1 365,0-8 1,17 0-1,12 2 335,12 5 0,10-4 661,7 4 0,-5-5 0,8-2 0</inkml:trace>
  <inkml:trace contextRef="#ctx0" brushRef="#br0" timeOffset="215">1012 1131 8049,'12'22'119,"-5"-1"0,-5 1 0,-2 0 0,3 2 219,4 5 1,-4-2-1,4 9 1,-5 3-420,-2 2 1,3 0 0,1-2 0,4-3 80,-3 3 0,-3 2 0,-2 3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52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348 1 7926,'-36'10'-176,"0"4"0,2 6 1,-5 4-1,5 5 258,3 7 0,2 8 1,7 6-1,0 11 91,1 9 1,1 10-1,6 14 1,9-43-1,2 0-30,2 2 1,0 0 0,1 4 0,2 0 0,2 2-1,2 1 1,3 1 0,4 1-183,2-2 0,4-1 0,1-2 1,3-1-1,2-2 0,1-1 0,3-2 1,3-1-361,1-1 1,4-3 0,1-9 0,4-4 398,4-2 0,2-4 0,0-4 0,1-2 0,2-4 0,-1-1 0,45 13 0,-6 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54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131 806 7891,'-22'7'-193,"1"1"0,-1 6 849,0-7-377,0 10 0,10-24 0,5 0-274,4-10 0,3-7 0,0-3 1,0-4-63,0-3 1,3-3-1,2-6 1,4-1-47,3 1 0,1-1 1,4 1-1,-3 2 14,3 4 0,2 8 1,3 15 85,0 6 1,-8 11-1,-1 11 1,-4 15 133,-4 10 1,5 7 0,-1 5 0,1 5-34,0-1 1,-1 6 0,-4-10 0,3-3-145,-4-2 0,1-5 1,0-5-98,2-7 315,1-4 0,-8-25 1,0-13-1,0-13 7,0-8 0,0-2 0,0-8 1,0-2-77,0-5 1,2 3 0,5-8 0,5 3-148,0 5 1,8 4-1,-6 8 1,6 7-77,1 5 1,1 12-1,0 4 51,0 6 0,0 19 1,-3 7-1,-2 7 144,-3 8 1,-6 5-1,4 4 1,-3 3 17,-4-3 1,-2-2 0,-3-5 0,0-2-77,0-3 0,0-9 1,0 2-11,0-5 150,0-2 0,0-20 0,0-9 0,0-12-69,0-10 1,0 2 0,0-9 0,0 0-143,0 2 1,0-7 0,2 7-1,3 0-188,2 5 1,10-3 0,-2 6 84,4 6 0,3 8 0,0 12 121,-1 0 0,-6 12 1,-3 8-1,0 9-104,0 5 1,-5-5 0,5 7-1,-2 0-292,-5-2 0,0-2 0,0-11 432,2 1 0,0 10 0,-7 1 0</inkml:trace>
  <inkml:trace contextRef="#ctx0" brushRef="#br0" timeOffset="58">959 480 7977,'12'-3'99,"-5"-4"1,3 7-1,-3 0 1,-2 14 465,-3 13 0,5 0 0,3 9 0,0 5-494,-1 7 1,6-2 0,-5 8 0,-1-4-1016,1 1 944,7-10 0,-5-9 0,10-10 0</inkml:trace>
  <inkml:trace contextRef="#ctx0" brushRef="#br0" timeOffset="208">1089 131 7466,'0'-22'0,"0"1"-394,0-1 1,0 0-1,3 3 394,4 4 0,5 5 0,10 10-56,0 0 1,-3 13 0,-2 6-1,-3 10 133,3 5 1,-5 2 0,1 10 0,-4 2 25,-4 3 0,5 10 1,-3-3-1,-2 5-43,-3 2 1,6 0 0,-1 1 0,-2-3 79,-3-5 0,0 2 0,3-9 0,3-5 288,-4-7 1,-1-8-7,-3-9 1,-3-10-1,-1-7 1,-4-10-25,3-10 1,-4-6 0,2-8-1,2-8-251,2-4 0,3-2 0,0-3 1,0-3-215,0-1 1,10 1 0,4 10 0,6 6 137,2 1 1,2 3-1,2 10 1,6 4 48,2 8 1,2 14 0,8 10 0,-1 10-60,1 9 1,-1 12 0,-2 3 0,-4 0-706,-8 2 1,-5-7 0,-5 3 643,-4-11 0,-6 3 0,-9-7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50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0 928 8026,'10'-22'-9,"-8"0"896,5 0 0,-2 10-449,3 5 0,1 14 0,8 10 0,-5 10-71,-2 9 0,4 5 1,-4 3-1,2 2-144,5 4 0,-5-4 0,0 8 0,1-4-67,-1 1 1,0-7 0,5-10 0,-5-3 293,-3-4 0,8-15 24,-2-12 0,-3-12 0,2-20 0,1-9-316,-3-7 0,7-13 0,-6 3 0,1-5-34,1-2 0,-8 0 0,5 2 0,-2 2-761,-6 3 0,1 12 0,0 0-3359,2 7 2216,1 23 0,-8 13 1780,0 25 0,-10 24 0,-2 0 0</inkml:trace>
  <inkml:trace contextRef="#ctx0" brushRef="#br0" timeOffset="2190">1350 252 8040,'37'51'90,"-1"0"1,-7 0 0,7 14-1,3 3-11,2 5 1,0 4 0,-7 12 0,-12 6-143,-15-45 1,-5 1 0,-4 4 0,-5-1 0,-3 3 0,-4 0 0,-5 1 0,-4 0-108,-3-1 0,-3 0 0,-3 3 1,-1 1-1,-3 0 0,-1-1 1,-2 2-1,-2-1 100,-1 2 1,-1-2-1,4-10 1,1-1 0,3-2-1,0-1 1,-28 28 69,5-15 0,9-7 0,-1-9 0,4 0 0,2-1 0</inkml:trace>
  <inkml:trace contextRef="#ctx0" brushRef="#br0" timeOffset="2690">2635 1189 8056,'-10'-22'182,"-2"0"0,-7 0 1,2 3 286,2 5 1,1 4-1,-8 10 1,0 0-190,1 0 1,-1 2 0,3 8-1,2 9-212,2 8 1,3 4-1,-5-2 1,5 5-438,2 0 1,3 0 0,7-7 44,0 2 0,7 0 0,3-10 0,2-4 140,5-8 1,2-5 0,3-2 0,0 0 185,0 0 0,-8-9 0,1-3 1,-1-3 389,-2 1 1,8-1 0,-6-7-63,6 0 0,-8 8 0,-3 2 1,1 2-37,4 5 0,-1 3 1,1 2-210,3 0 1,-5 0-1,0 2 1,0 6-369,0 6 0,3 5 0,7 3-603,0 0 1,-8 0 0,1 0-1175,1-1 2060,-6-9 0,10 8 0,-8-8 0</inkml:trace>
  <inkml:trace contextRef="#ctx0" brushRef="#br0" timeOffset="2975">2962 1276 7979,'0'22'-340,"0"-1"1,0 1 788,0 0 1,0-7 767,0-1-703,0-9 0,0 2-345,0-14 1,-8-5 0,1-10-97,2 0 1,5 0-40,8 1 0,4 1 0,10 6-159,-1 7 1,3 4 0,3 3 0,5 0-744,1 0 0,-4 3 868,8 4 0,-1 5 0,8 10 0</inkml:trace>
  <inkml:trace contextRef="#ctx0" brushRef="#br0" timeOffset="3325">3528 1058 7979,'-22'0'885,"0"0"0,1 0-383,-1 0 0,2 10 1,6 7-1,4 7-387,1 5 0,6 10 1,-4-5-1,7 2-426,7 0 0,-2-9 0,10 2 0,1-7 81,4-8 0,9 3 0,0-10 0,0-4-306,2-8 1,-6-10 0,4-11 0,-5-6 95,-2-2 1,-3-4 0,-2-11 0,-5-4 350,-2-3 0,-3 3 1,-7-10-1,0-7 89,0-5 0,0-5 0,0-9 0,-3-3 0,-4-3 0,3 44 0,-1-2 0,-4 3 0,1 1 0,-4-45 0,2 14 0,3 17 110,7 27 0,7 36 0,3 31 0,-1 27 150,1 20 0,0 16 0,-8-43 0,0 0 0,3 2 0,0 0-45,1 1 0,0 1 0,-3 1 1,-1-1-1,3 2 0,0 0 0,-2 2 1,1 1-185,-1 0 1,1 1 0,3-4 0,1-1-1,-4 2 1,-1-2-32,0-3 0,-1-2 0,0 46 0,3-10 0,10 0 0,9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56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8944,'0'22'322,"0"0"0,2 2 0,3 5 0,4 7-89,4 5 0,-6 10 1,7 0-1,1-3-111,-3-2 0,7-5 1,-4-2-1,4-5-66,3-3 0,-8-11 0,1-15 138,2-10 0,0-17 1,0-14-1,-3-5-60,3-3 1,-5-7-1,0-2 1,1 0-67,-1 0 1,-8 2-1,6 10 1,-3 4-573,1 8 1,-1 5 503,-7 2 0,10 10 0,2 3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3:57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393 545 8099,'-34'-10'-12,"5"-2"0,5-2 174,2-1 1,0 10 0,0-2 0,1 7 91,-1 7 1,0 8 0,0 14 0,1 7 63,-1 5 0,0 13 1,0 6-1,3 10 62,4 10 0,-2 5 0,10 7 0,2 7-195,4-45 1,0 1 0,1 7-1,0 2 1,1 0 0,0 0-1,2 2 1,2 1-203,1-2 0,2-2 0,4-7 0,3-3 0,16 34 0,3-12-272,5-7 1,2-22 0,2-10 0,1-12-231,0-9 0,-8-5 0,0-10 0,0 0-392,-2 0 0,0-10 0,-7-7 911,2-10 0,10-7 0,-6-9 0</inkml:trace>
  <inkml:trace contextRef="#ctx0" brushRef="#br0" timeOffset="313">1003 1155 8099,'12'-10'5,"0"8"190,-5-6 0,-4 8 0,6 8 144,1 6 0,-8 15 0,8 7 0,-3 6 70,1 1 0,1 3 1,-4 3-1,2 4-175,-2 2 0,5 1 0,-3 5 0,-2-6-403,-3-2 0,-2-4 0,3-13 0,2-7-327,2-5 1,3-4 281,-3-6 1,-5-6 0,8-16-1,-3-6 35,0-6 1,3-9-1,-5-2 1,5-3 213,2-5 1,-7-2-1,4-5 1,-2-2 177,1-3 0,6 0 0,-7 8 1,1-3-159,1-5 1,-6 7-1,7-2 1,-3 10-125,0 5 1,0 2-671,-7 7 0,0 12-333,0 10 0,8 2 1072,-1 13 0,0-10 0,-7 5 0</inkml:trace>
  <inkml:trace contextRef="#ctx0" brushRef="#br0" timeOffset="747">1591 850 7961,'2'-12'514,"5"5"1,-4 14-1,4 7 1,-5 6-191,-2 1 0,8 8 0,-1 3 1,-2 2-384,-3 5 1,-2-1-1,0 1 1,0-3-484,0 3 1,-2 2-1,-3 0 1,-5-4-1774,-2-8 2315,7-15 0,-14 5 0,7-6 0</inkml:trace>
  <inkml:trace contextRef="#ctx0" brushRef="#br0" timeOffset="896">1438 676 8107,'22'0'0,"0"0"119,0 0 1,-1 0 0,3 0 0,6 0-13,6 0 1,-2-3-1,2-2 1,0-2-366,-2 2 1,7 3 257,-4 2 0,4-10 0,2-2 0</inkml:trace>
  <inkml:trace contextRef="#ctx0" brushRef="#br0" timeOffset="1430">2745 806 8196,'-20'-29'27,"3"0"0,3 3 194,-3 1 0,-10 6 0,-2 5 0,-2 6 204,-8 6 1,10 12 0,-14 7 0,1 9-128,1 10 0,-2 8 0,2 4 0,7 6-329,12 1 1,3-6 0,11 4 0,4 0-176,1 5 0,15-5 1,8-2-1,9-5-34,5-2 0,4-1 0,11-2 1,-1-4 128,-7-8 0,3 2 0,-10-2 0,-1-2 232,-4-3 0,-14-2 0,-8 0 181,-4-1 1,-13-6 0,-7-3 0,-10-2-145,-9-5 1,-12-3-1,-5-2 1,-3 0-310,-5 0 0,8-10 0,2-4 1,8-6-932,6-1 0,-1-1 1082,9 0 0,0 0 0,7 1 0</inkml:trace>
  <inkml:trace contextRef="#ctx0" brushRef="#br0" timeOffset="2070">2832 1481 8165,'22'-21'-146,"-1"-1"0,1 0-13,0 0 0,0 3 0,0 4 0,-1 6 931,1-1 1,0 8-1,-3-3-254,-4 10 1,-6 7 0,-9 10 0,0-1-205,0 1 1,-2 2 0,-5 3-1,-8 4-250,-4 3 0,-3-7 0,0 4 0,1-2-91,-1 0 1,0 0-1,3-7-185,4 0 0,5-8-110,10 1 1,3-10-1,7 2 1,9-5-265,8-2 1,11-2 0,-1-3 0,4-2 585,2 2 0,1-7 0,-1 0 0</inkml:trace>
  <inkml:trace contextRef="#ctx0" brushRef="#br0" timeOffset="2129">3572 959 8048,'8'-22'76,"-1"0"1,0 8-1,-5 2 394,6 2 1,-6 5-1,5 12 1,-2 8-142,3 4 0,-6 13 1,8 4-1,-3 5-59,0 3 0,10-1 0,-5 1 0,3 2-39,-1 5 0,-7-5 0,8 2 0,-1-9-44,-1-10 1,6-5 0,-5-5 303,6-4 1,-1-10-1,-2-20 1,-2-14-155,2-10 0,2-7 1,3-2-1,-3-5-334,-4-3 1,2 0 0,-8-2 0,1 5-817,0 0 0,4 9 0,-7-2 0,-2 10-1862,-2 5 2675,-3 2 0,9 16 0,3 4 0</inkml:trace>
  <inkml:trace contextRef="#ctx0" brushRef="#br0" timeOffset="2849">4400 1 8050,'22'0'130,"-1"0"1,8 4 0,3 11 0,2 16 237,4 15 0,4 22 0,1 19 0,-22-37 0,-1 2-209,-1 4 1,-1 2-1,1 4 1,-2 1 0,-5 4-1,-2-1 1,-3-1 0,-2-1 32,-1 0 1,-3 0-1,-6-3 1,-3-1 0,-2 3-1,-4 0 1,-5 2-1,-5 0 48,-6 3 1,-3 0 0,-3 2 0,-3 0 0,-5-2 0,-2 0 0,0 0 0,-2-1-856,-2-2 0,-2-2 0,0 6 1,0-2-1,0-6 0,0-1 615,1-4 0,1-1 0,3 4 0,2-2 0,-2-5 0,-1-2 0,3-1 0,1-1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4:38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1 501 8113,'0'-22'0,"0"0"-79,0 1 0,2 13 548,5 16 0,-4 6 0,7 25 0,-3 4 19,0 6 0,10 11 0,-5-4 0,3 2-230,-1 0 0,1-2 1,6 4-1,-1-6-90,-6-9 0,6-6 1,-6-19-1,5-6 191,3-7 0,0-9 1,0-13-1,0-16-163,-1-15 1,-1-10 0,-3-9 0,-3 0-224,3-1 1,-7 1 0,-1 0 0,-1 2-510,-1 5 0,0-3 1,-7 13-1,0 7-537,0 9 0,-2 10 1073,-5 8 0,-6 4 0,-8 10 0</inkml:trace>
  <inkml:trace contextRef="#ctx0" brushRef="#br0" timeOffset="63">654 327 8546,'12'2'1396,"-2"5"0,-3 10-977,0 10 1,3 0-1,-5 7 1,2-1-594,-2 1 1,5 0-1,-3 5 1,0-5-1550,3-3 1723,-8 8 0,18-5 0,-8 9 0</inkml:trace>
  <inkml:trace contextRef="#ctx0" brushRef="#br0" timeOffset="64">371 65 8344,'10'-21'755,"2"6"1,12 3-1,5 2-113,7 6 0,8 1 0,7 3 0,7 0-398,5 0 0,2 0 0,-2 0 1,-3 0-556,-2 0 0,-9 0 0,-1 0 0,-9 0 311,-10 0 0,-5 0 0,-2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4:36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44 632 8244,'0'15'112,"-2"-3"0,-3 0 287,-3 0 1,1-5 0,5 5 1480,-5-2-1744,4 7 0,-7-17 0,10 0 0,0-15-185,0-11 1,0-8 0,0-10-1,0 1-88,0-1 0,0-2 0,0-2 0,3-3 41,4 3 1,-2 2 0,7 2 0,0 3-6,0 5 0,-5 7 0,8 12 117,2 2 0,2 13 0,1 4 0,-3 15 66,-3 10 1,-2 11-1,5-1 1,-5 4-38,-2 2 0,7 1 1,-5 0-1,0-3-68,-5-5 1,3 3-1,-3-10 1,0-3-567,3-1 804,-7-4 0,6-11 0,-9-12 1,-2-18-15,-5-14 1,4-7 0,-4-5-1,4-2-183,3-3 0,0-2 0,0 4 0,0 1 9,0 7 1,3 0 0,4 12 0,8 5-74,4 7 1,3 7-1,0 10 1,-3 2 84,-5 6 1,11 11 0,-8 12-1,0 3 6,2 5 1,-2 2 0,0 0 0,-5-2-48,-2-3 0,4-2 0,-7 5 0,-2-5-243,-2-3 0,-3-2 0,0-7 219,0 0 1,-3-10 0,-4-7 147,-8-10 1,6-10 0,1-11 0,6-6-16,2-2 0,-7-2 1,0-7-1,2 1-73,2 6 1,6-5 0,2 7 0,4 0-6,3 5 1,0 5 0,5 5 0,-2 2-125,2 2 0,9 10 0,3 1 0,-2 8-148,-3 11 1,-2 11 0,0 6 0,0 2-435,-1 5 1,-1-6 0,-3 4 0,-5-1-272,-3-2 1,6 5 947,-8-10 0,10 9 0,-5-4 0</inkml:trace>
  <inkml:trace contextRef="#ctx0" brushRef="#br0" timeOffset="643">1176 153 8475,'-7'-22'0,"-3"0"499,-2 1 0,0-1 0,-5 0 1,3 3 423,-3 4 0,-3 6 1,-1 9-1,-1 2-171,0 5 0,0 8 0,1 14 0,-1 7-456,0 5 1,7 10 0,3 0 0,3-3-527,4-2 1,2-2-1,3-3 1,3-2-322,4-3 0,5-9 0,10-1 0,2-9-16,5-10 1,-5-7 0,8-7 0,-3-7 152,0-6 1,0-4 0,-7-3 0,0-4 212,-1-3 0,1 0 0,-3-5 0,-2 6 224,-2 1 1,-10 3 0,4 7 0,-1 1 292,-1-1 1,0 7 72,-7 1 0,0 11 0,-2 6 1,-3 14 48,-2 9 0,-1 13 0,6-3 0,-3 5-341,-2 3 1,0-8 0,7 1 0,0 1-968,0 3 1,0-4 0,2-3 869,5-3 0,5-2 0,10-7 0</inkml:trace>
  <inkml:trace contextRef="#ctx0" brushRef="#br0" timeOffset="895">1764 131 8387,'0'-22'578,"0"13"1,0 9-312,0 12 0,0 10 0,0 7 0,-2 7-445,-5 5 0,2 3 0,-7 2 1,0 2-1034,-1 3 1211,-1 9 0,-8-4 0,0 9 0</inkml:trace>
  <inkml:trace contextRef="#ctx0" brushRef="#br0" timeOffset="896">1459 131 9650,'0'22'894,"13"2"0,6 3 0,12 4-479,10 3 1,-2 2 0,14 8-1,1 0-619,4-1 1,-3-2 0,1-2 0,-3-5 203,-4-3 0,-13 8 0,-5-5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04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 8097,'0'22'-261,"0"0"422,0 0 0,0 7 0,0 0 1,0 0 365,0 2 1,0 3 0,0 12 0,0 2-229,0 3 1,0 7 0,0-7 0,0 0-348,0 2 0,3-14 0,2 4 1,2-4-928,-2-5 1,7-3 974,2-9 0,6-10 0,2-2 0</inkml:trace>
  <inkml:trace contextRef="#ctx0" brushRef="#br0" timeOffset="65">175 610 8097,'9'-12'327,"-4"-5"-41,10 10 0,-1-8 0,8 8-101,0 2 0,7 3 0,2 2 0,1 0-880,-1 0 695,8 0 0,-5-10 0,9-2 0</inkml:trace>
  <inkml:trace contextRef="#ctx0" brushRef="#br0" timeOffset="248">915 0 9857,'0'22'0,"0"2"-48,0 5 1,7 5 0,3 10 0,2 2-170,5 4 1,2-1-1,6 6 1,1 1-30,3 0 1,10-10 0,-5 0-1,2-10 168,0-5 0,-9-11 0,2-10 0,-5-3 220,-2 0 0,-7-2 1,-3-12-1,-3-8 503,-4-4 1,-2-3 0,-6 0 0,-4 0-179,-8 1 0,-4 6 1,-5 3-1,-3 2-140,-2 5 1,-9 3 0,4 2 0,-5 0-20,-5 0 1,6 12 0,-13 8 0,5 9-104,2 4 1,8 11 0,0 9 0,2 0-321,7 1 1,1 4 0,18-5 0,4 0-500,1 0 0,15-4 0,10-13 0,12-7-1285,7-5 1,5-12 1898,5-4 0,4-6 0,11-2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2:44:37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3279 7693,'14'7'-23,"-2"3"1,1 4 995,-1 11 1,-5-4 0,7 11 0,3-3-563,3 0 0,2 7 0,-1-4 0,1-1-312,0 1 1,0-11 0,-1-9 169,1-2 1,-7-3 0,-3-9-1,-3-5-232,-4-8 1,5-7 0,-3-4 0,-2-6-406,-2-2 1,-3-2 0,2-7 0,3 1-379,2 6 1,8-5 0,-6 7-1,1 0 746,0 5 0,7-5 0,-5 0 0</inkml:trace>
  <inkml:trace contextRef="#ctx0" brushRef="#br0" timeOffset="2480">4204 1145 8190,'-22'-10'278,"0"-4"1,-2 4 0,-3 3 0,-4 4-43,-3 3 0,-2 3 1,-10 4-1,-3 10-66,-1 10 0,-9 6 1,9 11-1,1-1-1,3 1 0,20 2 0,6 2 1,8 6-120,7 1 0,8-6 1,11-1-1,15-7-196,10-4 0,5-11 1,2 3-1,2-5 148,3-2 0,0-3 1,-10-2-1,-3-4 71,-1-4 1,-11 8-1,1-2 1,-10 4-8,-10 3 1,-7 0-1,-7-1 1,-10 4-214,-10 4 1,-14-5 0,-12 7 0,-3-2-341,-4 0 0,-3 0 0,0-7 0,3 0-133,1 0 1,11-3-1,0-4 620,9-8 0,8-14 0,9-6 0</inkml:trace>
  <inkml:trace contextRef="#ctx0" brushRef="#br0" timeOffset="2550">4269 1929 8340,'0'24'415,"0"5"0,0-5 0,0 5 0,0-5-221,0-2 1,0 7 0,0 0 0,0 0-214,0 3 0,0-8 1,0 5-1,0-2 73,0 2 1,0-5-55,0 5 0,0-5 0,0-2 0</inkml:trace>
  <inkml:trace contextRef="#ctx0" brushRef="#br0" timeOffset="3374">4879 1624 8048,'0'-36'0,"0"2"309,0 2 0,0 11 129,0 6 1,2 15-1,3 5 1,2 19-123,-2 15 0,7-1 1,3 16-1,4-3 125,3-1 0,-8 4 0,1-6 0,2 3-288,2-3 0,3-2 0,-3-2 0,-2-3-298,-2-5 0,-8 3 1,8-13 362,2-6 0,-5-18 1,2-19-1,3-12-43,2-14 1,3-13 0,0-17 0,0-4-18,0 0 0,-1-8 1,1 7-1,0-1-351,0-1 0,-8 17 0,-2 0 1,0 10-896,0 12 0,-4 9 1088,6 18 0,-9 4 0,5 10 0</inkml:trace>
  <inkml:trace contextRef="#ctx0" brushRef="#br0" timeOffset="3871">2179 2996 8136,'-34'10'405,"2"-8"-226,10 5 1,15 3 0,14 0 0,25-1-15,21 1 1,27 4 0,-25-8 0,4-2 0,9 1 0,4 0-61,12 0 1,4-1-1,-22-1 1,3 0 0,1-1-1,10-2 1,2 0-1,1 0 1,4-1 0,2 1-1,1-2-161,5 0 1,1 0 0,1-1 0,0 0 0,1-1 0,0-1 0,-1-2 0,0 0 0,-1-1 0,-3 1 0,-1 1 0,-1 0 232,-6 1 0,0 0 0,-3 0 0,-10 0 0,-1-2 1,-2 2-1,24 1 0,-4 1 0,-7 0 0,-2 1 91,-4 1 1,-4 0 0,-15 1-1,-3 0 1,33 0 0,-17 0-78,-12 0 0,-12 0-191,-9 0 0,-21-10 0,4-2 0</inkml:trace>
  <inkml:trace contextRef="#ctx0" brushRef="#br0" timeOffset="4383">2788 4172 8303,'10'-12'369,"-8"2"1,8 20-1,-8 7 1,3 9-114,3 11 1,1 4-1,-4 2 1,5 3-150,2 5 1,-5 2 0,8 5 0,-1-7-199,-2-5 1,8-5 0,-6-5 0,5-9 405,3-10 0,0-12 1,-3-20-1,-2-14 18,-2-9 1,-1-16 0,8-4-1,0-7-124,0-8 0,-3 6 0,-2-6 0,-5 8-209,-2 7 0,4 7 0,-6 12-2549,-4 3 2549,-1 9 0,-13 15 0,-2 15 0</inkml:trace>
  <inkml:trace contextRef="#ctx0" brushRef="#br0" timeOffset="4567">3507 3562 8817,'7'15'0,"0"-1"300,-2 3 1,-2 10-1,-3 4 1,0 3-515,0 5 0,7 9 1,0 3 213,-2-3 0,-3-2 0,-2-2 0</inkml:trace>
  <inkml:trace contextRef="#ctx0" brushRef="#br0" timeOffset="4733">3333 3497 8048,'2'-15'343,"5"3"0,8 0-193,4 0 1,5 7 0,5-2 0,8 4-266,4 3 1,10 0-1,2 0 115,3 0 0,2 10 0,7 2 0</inkml:trace>
  <inkml:trace contextRef="#ctx0" brushRef="#br0" timeOffset="5202">4596 4215 8052,'21'-43'-114,"1"-3"1,-2-3-1,-3-1 367,-3 1 1,-9 3-1,2 3 1,-7-1 154,-7 1 1,-8 9-1,-11 5 1,-6 4-249,-2 4 0,-2 9 1,-10 4-1,-2 8-227,-3 8 1,0 6 0,8 18-1,-1 11-42,0 13 1,3 7 0,5 2 0,9 0-123,11 1 1,6-1-1,10 0 1,2-2 33,6-5 0,6 0 1,13-12-1,4-5 151,3 1 0,2-4 0,8-1 0,-3-11 296,-5-9 0,-7 3 1,-12-6-24,-2 5 0,-23 1 0,-6-3 0,-17-5 28,-11-3 0,-8-1 0,-4-8 0,-1 0-269,-6 0 1,1-3 0,-1-4-1,8-5-1022,7 0 0,10-8 1036,21 6 0,6-15 0,9-5 0</inkml:trace>
  <inkml:trace contextRef="#ctx0" brushRef="#br0" timeOffset="5750">5031 4150 8058,'7'-22'415,"1"0"0,-1 1 399,-7-1 1,10 10-1,4 5-467,6 4 0,-6 20 0,1 7 0,-1 8-88,-2 6 1,8 1 0,-6 0 0,3-3-101,-2 3 0,1 2 1,-6 3-1,2-3-46,5-5 1,-7-5-1,0-9 1,-3 0 46,0 0 0,3-10 1,-5-7 420,2-10 0,7-17 1,-4-17-1,2-9-216,5-10 0,-5-5 1,3-2-1,2-1-46,2 1 1,0 0 0,-2 2 0,-2 5-667,2 7 0,2 5 1,3 2-1,-3 3-967,-4 5 1314,-6 14 0,1 12 0,2 10 0</inkml:trace>
  <inkml:trace contextRef="#ctx0" brushRef="#br0" timeOffset="6483">4487 5065 8198,'-12'-22'1236,"4"0"-870,6 0 1,7 0-1,7 1 1,10-1-81,2 0 0,7 0 0,1 1 0,-1-1-73,1 0 0,4 10 1,-7 5-1,-2 2-230,-3-2 0,-2 4 0,-3-2 115,-4 10 1,-6 7 0,-9 12 0,-5 3-51,-9 2 1,-1 7 0,-16-4 0,2 2-109,0 4 0,-7 1 0,7 0 0,2-5-55,3-3 0,9 6 0,3-8 232,2-3 1,6-4 0,13-5-119,13-3 0,2-11 0,13-3 0,1-12-344,3-8 1,10-1-1,0-1 1,-3 0 344,-2 0 0,-2-9 0,-1-3 0</inkml:trace>
  <inkml:trace contextRef="#ctx0" brushRef="#br0" timeOffset="7602">1939 884 7859,'-22'-66'-121,"0"1"0,1 0 0,-1-1 0,3 3 182,4 5 0,-2 7 0,7 18 0,-2 11 11,-5 12 1,-2 12 0,-3 18 0,-2 26 43,-5 29 1,11-19-1,0 6 1,-6 14-1,-1 3 1,-1 12-1,-1 5 30,8-27 1,1 2 0,-1 1 0,1 9-1,-1 3 1,1 1 0,-3 6 0,1 3 0,0 1-1,6-18 1,0 1 0,1 1 0,1 2-245,-1 6 1,1 1-1,1 1 1,1 0-1,1-1 1,1-1-1,1 1 1,2 0-1,2 4 1,2 1-1,2 0 1,0-1-1,0-4 1,2 0 0,0-1-1,2-1 135,0-4 0,1 0 0,2 0 0,2-2 0,2-1 0,2-1 1,1 0-1,2-3 0,5 17 0,1-3 0,2-1 0,-1-5 0,2-2 1,-1-1-216,-1-7 0,0-2 1,1-2-1,8 22 1,1-5-1,-1-12 1,0-3-1,-1-8 1,1-3-106,-2-4 1,3-5-1,2-11 1,3-5 0,41 13 282,5-21 0,-37-11 0,1-1 0,0-3 0,1 0 0</inkml:trace>
  <inkml:trace contextRef="#ctx0" brushRef="#br0" timeOffset="7716">6272 208 8094,'22'-65'222,"0"12"1,2 9 0,5 15 90,8 12 1,4 29 0,5 27-1,2 24-78,3 22 0,-21-32 1,0 5-1,0 9 1,-2 4-1,5 9 1,0 2-84,4 9 1,-2 2 0,-13-27 0,-3 1 0,1 1 0,1 6 0,-1 1 0,-1 1 0,-1 1 0,-3 2 0,-2 0-246,-2 1 1,-2 1-1,-2 2 1,-2 4 0,-2 1-1,-4 1 1,-4 3 0,-4 1-1,-3 0 1,-4 1 0,-4 1-1,-3-1 183,-2 0 1,-4 0 0,-4-1-1,6-23 1,-4-1 0,0 0-1,-1 1 1,0 1 0,0-1-1,-1 1 1,0 0 0,-1 0-1,1 0 1,-1-1 0,-1 1-53,0 0 0,-1 0 1,1 0-1,1-1 1,-6 18-1,2-1 1,0 0-1,0-4 1,-1-1-1,2-1 1,2-4-1,2-1 1,-1-1-336,4-4 1,-1 0-1,0 0 1,-1-2 0,-1-1-1,-1 0 297,1-2 0,-1-1 0,0 0 0,-1 0 0,0 0 0,1-1 0,0-1 0,0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2:01.16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0 775 8189,'0'-22'605,"0"0"0,0 15 0,0 14 0,0 20-275,0 11 1,3 16 0,2 4-1,2 7 4,-2 8 1,4 4 0,-1 10 0,-1 3-459,3 4 1,-8 3 0,2-46 0,-1-1 0,0 42-421,-3-9 1,0-18-1,0-17-2184,0-9 2728,0-17 0,0-22 0,0-12 0</inkml:trace>
  <inkml:trace contextRef="#ctx0" brushRef="#br0" timeOffset="534">131 731 8200,'34'0'-24,"-3"2"1,-11 6 0,-3 9 81,-3 9 0,1 1 0,7 12 0,-1 4 369,1 6 1,-7 9 0,-3-5-1,-3 0-209,-4 0 0,-2 8 1,-3-6-1,-3 1-47,-4-5 1,-3-15 0,-7-9-1,5-8 159,3-4 0,-6-13 0,5-2 0,1-12-74,-1-7 1,3-13 0,7-6-1,0-8-1,0-5 1,0-10 0,2 3 0,3-5-291,2-2 1,10 0-1,-2 2 1,4 2-146,3 3 0,7 10 1,0-1-1,0 11-3,2 9 1,-6 14 0,4 8 0,-3 7-68,3 7 1,-9 15 0,4 14 0,-2 5 47,-5 3 0,0-1 1,4 1-1,-1-1 137,-6 1 1,-4-8 0,-8 1-1,3-1 41,2-2 1,1-3 115,-8-9 1,-3-3 173,-4-4 0,5-8 1,-6-14-34,6-8 0,-5 3 1,-1-2-1,3-3-35,3-3 1,2-1 0,0-1-191,0 0 1,0 0 0,0 1-145,0-1 0,2 7 0,6 3 0,4 0-233,0 0 1,7 7 0,-7-5-1,3 3-384,-1 0 1,1 0 0,7 7-1,-1 0-1032,1 0 1785,0 0 0,9-10 0,3-2 0</inkml:trace>
  <inkml:trace contextRef="#ctx0" brushRef="#br0" timeOffset="783">1089 992 8792,'-22'0'0,"3"3"494,5 4 0,-6-2 0,8 9 1,0 3-51,5 3 0,4 4 0,3 3-205,0 2 0,3 0 0,4-10 0,8-2-24,4-3 0,3-9 0,2 0 0,3-7-149,2-6 1,0-16 0,-8 2 0,-1-2-148,-6 0 1,-4 2-1,-10 0 1,0-2-10,0-5 1,0 5 0,-3-5 0,-4 5-175,-7 2 1,-3 8 0,0-1-1,2 0-715,-2 3 1,0 0 0,1 7-1238,1-2 2216,10 0 0,-14 17 0,7 2 0</inkml:trace>
  <inkml:trace contextRef="#ctx0" brushRef="#br0" timeOffset="983">1459 883 8200,'15'-7'0,"-1"0"355,3 2 0,3 3 1,2 4 18,-1 5 0,-6 15 1,-3 14-1,0 6 63,0 1 0,-5 3 0,6 5 1,-1 9-159,0 11 0,-7 6 1,2 10-1,-5 3-489,-2 4 1,0-12 0,-2 3 0,-3-10-556,-2-12 0,-8-10 0,8-17 0,0-9-1352,-3-10 2117,8-7 0,-18-30 0,8-4 0</inkml:trace>
  <inkml:trace contextRef="#ctx0" brushRef="#br0" timeOffset="1099">1481 949 8155,'-19'-87'0,"2"2"6,2 5 1,11 8 0,-4 14 0,8 7 96,8 5 0,4 22 1,9 9-403,1 10 1,-7 8 298,-1 4 0,1 5 0,7 10 0</inkml:trace>
  <inkml:trace contextRef="#ctx0" brushRef="#br0" timeOffset="1749">1939 1101 8200,'14'0'21,"1"0"237,2 0 1,-5-2 0,0-5 303,-3-8 0,6-4 0,-5-5-320,2-6 0,-7 6 1,2-5-1,-5 5 105,-2 2 0,-2 0 1,-5 1-198,-8-1 1,-4 10 0,-3 5-245,0 4 0,0 3 0,1 3-347,-1 4 1,10 5 0,4 12 0,6 3-36,2 2 1,0 0-1,2-7 1,3-1 200,2 1 0,10 0 0,0 0 0,8-3 264,4-4 1,2-3 0,-2-7-1,7 2 133,6-2 0,1-10 0,-2-5 0,-4-2 43,-8-5 0,-5-2 0,-2-1 0,-3 3 565,-5 3 0,-4-1-36,-10-6 0,-10 8 1,-4 6-268,-5 5 1,-3 4 0,2 5 0,3 8-255,3 4 1,9 3-1,-2 0 1,4 0-349,3-1 1,0 1 0,3 0 0,4-3-405,8-4 1,6 2 0,6-10 0,4-2-118,3-3 1,3-4 0,4-5 0,-3-10 168,-1-10 0,-8-7 0,5-9 0,0-3 326,-1-5 0,-6-5 0,0-9 1,-8-3 182,-4-4 0,-8-1 1,5-9-1,-2-3-46,-6 3 1,-1 2 0,-3 3 0,0 9 161,0 7 1,0 23 0,-3 4 285,-4 14 0,5 23 0,-8 19 1,3 14-128,0 12 0,-8 15 1,8 12-1,-1 5-134,-1 10 0,4-1 0,-7 10 0,2-2-320,5-5 1,3-3 0,4-4 0,6-7 134,6-13 0,13-19 0,2-17 0,-3-5-225,-1-2 1,-4-10-582,1-5 868,-10-14 0,-21-5 0,-16-10 0</inkml:trace>
  <inkml:trace contextRef="#ctx0" brushRef="#br0" timeOffset="1899">2222 883 8200,'0'-31'-76,"2"7"0,5-3 1,10 8-134,10 4 0,9 1 0,13-6 0,4 4 80,2 1 0,3 10 0,8-2 0,-1 2 170,0-2 1,-9 4 0,-3-4 0,-2 5-283,0 2 0,-7 2 1,-11 3 240,-1 2 0,-3 10 0,-7-5 0</inkml:trace>
  <inkml:trace contextRef="#ctx0" brushRef="#br0" timeOffset="2499">2984 905 8200,'-12'10'0,"-8"2"0,8 10 110,0 0 0,0-1 1,7 1 426,-2 0 1,2 0-202,12-1 0,5-8 1,13-6-65,4-5 0,-5-2 0,5-2 0,-5-5-241,-2-8 1,0 3-1,-1-3 1,-1-1-13,-6-4 1,3-2-1,-9 1 1,-4-1 155,-1 0 1,-3 0 0,0 0-15,0 1 0,-7 6 0,-3 3-85,-2 2 1,-3 6-1,-7 11-303,1 7 1,6 13 0,3 2-1,2 0-269,6 2 0,1-4 1,6 7-1,4-3-46,7-4 1,6-3-1,4-4 1,5-3 315,7-3 0,5-9 1,3 2-1,2-7 366,5-7 0,-5-5 1,4-12-1,-4-3 63,-2-2 0,-10-10 0,-5 5 0,-5-2 333,-2 0 1,-10 7 0,-5-5 0,-7 2-82,-7 6 0,-5 2 0,-12 4 0,-3 3-81,-2 3 0,-2 11 0,4 1 1,-2 12-248,2 9 1,1 0 0,-1 18 0,0 1-177,8 3 0,0-4 1,11-1-1,4 0-234,1-2 1,6 5 0,4-10 0,10-5 62,9-7 0,11 0 0,14-10 0,7-4-239,5-8 1,-5-14-1,0-13 1,0-2-134,-3-4 0,-4-11 1,-14-4-1,-8-3 314,-5-4 1,-5-1 0,-4 1 0,-8-1 80,-5-6 0,-2-1 0,0-10 1,0 3 141,0 5 0,-2 10 1,-5 6-1,-5 6 235,-1 7 0,1 22 0,5 6 237,-7 16 0,1 28 1,1 20-1,3 12 369,4 10 0,-5 4 0,3 10 0,2 0-217,3 0 1,2 1-1,0-1 1,2-3-773,5-4 0,8 2-99,14-9 1,5 0 0,9-8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1:56.33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85 3286 8468,'-22'0'600,"7"0"-280,1 0 0,9 2 0,-5 3 261,1 2 1,6 10-298,-4-2 1,14 4 0,5 3-159,1 0 0,6-10 0,-5-2 0,6-3-64,2 0 1,-1 3 0,1-5 0,0 2-87,0-2 1,7-3-1,0-4 1,0-3-43,2-2 0,-4-8 0,7 5 0,0-2 200,-1-5 0,-4 5 0,5-2 0,-2-1 32,-6 3 0,6-5 1,-1 10-1,1 2 43,-1 3 0,1 2 0,-3 0 0,5 0-189,-1 0 1,6 7-1,-7 3 1,2 2-217,4 5 0,3-8 1,3 1-1,-3-3 42,-5 1 0,6-1 1,-6-10-1,3-1 68,-3-4 0,-2-16 0,-8 0 0,3-5-8,-2-3 0,-3-6 0,-2 1 0,0-1 105,-1 1 1,-8-1 0,-4 9 0,1 4 118,4 9 0,-1 6 1,1 10-116,3 0 1,2 12-1,3 7 1,0 10 106,0 5 0,7 3 0,2 6 0,3 1-243,5-1 0,-5-2 0,2-2 0,0-8-12,-2-6 1,7-1 0,-4-17 0,1-2 264,-1-3 0,1-11 0,-6-8 1,-1-7-121,1-5 0,-3-8 0,-8 6 0,1-1-8,0 1 1,0-8 0,0 5 0,-1 0-95,1 5 0,-7 8 0,-1 4 0,3 5-21,2 2 0,3 5 1,0 12-1,0 8 55,0 4 1,7 3-1,2 2 1,3 3 31,5 2 0,2 0 1,5-7-1,2-1-16,3 1 1,9-2 0,-2-6 0,5-7 43,3-4 0,6-6 1,1-4-1,-1-7 161,3-6 0,-7-2 0,7 1 0,-2-4 34,-1-4 1,1 5-1,-8-5 1,1 5-36,-1 2 1,8 0 0,2 3 0,0 2-145,0 3 0,4 9 0,-6-3 0,-3 6-206,-2 2 1,-12 0-1,-6 0 1,-6 0-857,-8 0 1,-4 0-1,-13 2 1042,-4 6 0,-6 4 0,-9 10 0</inkml:trace>
  <inkml:trace contextRef="#ctx0" brushRef="#br0" timeOffset="1467">11866 2959 7746,'0'15'107,"5"-3"0,9-2 22,15-6 0,12-1 0,10-3 1,7 0-89,5 0 0,12 0 0,3-3 0,1-1 240,1-4 0,-2-6 0,2 4 0,-5 0-94,0 1 0,-15-6 0,1 8 0,-11 2-98,-9 3 0,-2 2 1,2 0-1,-4 0 0,-8 0 0,2 0 0,-2 0 0,0 0-37,3 0 1,-8-8 0,7 1 0,-2 2-4,0 3 1,8 2 0,-6 0 0,1 0 11,-1 0 0,5 0 0,-4 0 0,2 0-192,4 0 1,11 0 0,2 0 0,-3 0-30,-2 0 1,-3 0 0,1 0-1,0 0 61,-1 0 0,-9 0 0,-3 0 1,-2 0 228,1 0 1,-1-10 0,-8-4 326,1-6 1,0 6 0,0 2-221,-1 2 0,1-4 1,2 6-162,5 4 1,-4 1-1,6 3 1,-2 0 17,0 0 1,12 3 0,0 1 0,8 6-362,-1 2 1,1 0-1,1 3 1,8-6 132,5 1 1,-7-7-1,-3 4 1,-2-5 235,0-2 0,2 0 1,-7 0-1,0 0-59,-5 0 0,5-2 0,5-3 0,-3-5 80,-2-2 0,-2 0 0,-1-5 0,1 3 75,0-3 0,-1 5 0,1-1 0,-3 1-232,-5 0 0,5 7 0,-4-2 0,6 5-179,8 2 0,-12 0 0,4 0 1,-2 2-173,0 5 0,1 3 0,-6 7 0,-7-2-576,-5 2 961,-12 12 0,8-5 0,-8 7 0</inkml:trace>
  <inkml:trace contextRef="#ctx0" brushRef="#br0" timeOffset="2749">4788 3395 8311,'10'22'-73,"-7"-8"1,6 1-1,1-1 1,4-2 1,-1 8 0,1-6 0,3 5 32,2 3 1,6-5 0,4 0-1,4 5 160,1 2 0,10-12 0,-3 10 0,7 0-5,1 4 1,4-9 0,0 5 0,3-3 95,4 1 1,3 2-1,3-3 1,1-2-145,6-3 0,4-2 0,11 5 0,1-2-39,5 2 0,-2-7 0,8-1 0,-1-2-25,0 1 0,-47-3 0,0-1 1,4-1-1,2-1 0,0 2 1,0 0 23,-1-2 1,0 0 0,-1 3 0,1 0-1,0 0 1,0 0 0,3 0 0,1-1-8,3 1 0,0 0 1,-6 3-1,0 1 0,4-3 1,0 0-1,-4 1 0,0 1-21,0-1 0,0 0 1,2 0-1,1 1 1,4 1-1,1 1 1,-2-1-1,0-1-8,-2 0 1,-1-2-1,3-3 1,1-1-1,-4 2 1,1 0 0,3-3-1,1 0 6,3-1 0,0 0 0,-3 0 0,1 0 0,1 0 0,-1 0 0,-2 0 0,-2 0-1,-1 0 0,0 0 0,-3-3 0,0-1 0,4 0 0,0 0 0,0 1 0,0-1-6,-3-1 0,-1 1 1,-1 1-1,0 1 1,-1-5-1,-1-1 0,3 0 1,1-1-16,1-1 0,-1 1 0,-2 1 0,0 1 1,3-1-1,-1-1 0,0-1 0,-1-1 6,-2-2 1,-1-1 0,1-2 0,0 1 0,-1 1 0,-1 1 0,0-1 0,-1-1 22,-4 2 0,-1-1 0,46-12 0,-3-3 1,-45 11-1,0-1 62,-1-1 0,0-1 0,44-15 0,-6 2 0,-1 0 235,-4 0 0,-6-2 0,4-5 1,-2 2-54,-4 3 1,-13 7 0,-8-5 0,-4 0 40,-2 0 1,-8 8-1,-2-3-88,-2 4 1,-6 4 0,-11-1-123,-8 0-476,-5 10 0,-11 2 0,-6 10 0,-4 3-1189,-3 4 0,3-2 1652,4 9 1,-4 1 0,7 7 0</inkml:trace>
  <inkml:trace contextRef="#ctx0" brushRef="#br0" timeOffset="3663">11953 3656 8010,'0'15'-503,"2"-3"1,3 0 721,2 0 1,3-7-1,-5 4 1,5-1-20,2-1 1,10 10 0,9-5 0,3 3 65,5-1 0,4-7 0,8 8 1,7-1 14,5-2 0,12 1 0,5-9 0,4 6-211,4 2 0,1-7 0,3 2 0,5-2-132,2 2 1,-5-4 0,-42 0-1,0 1 1,2-2 0,-1 1-33,0 1 0,0-1 0,4-2 0,0 1 0,42 5 1,-48-6-1,0 0 99,-1 0 1,2-2 0,2-3 0,0-1 0,4-1 0,1-1 0,-2 0-1,-1-2 92,0-2 1,0 0-1,-1 3 1,1-1-1,2-6 1,0-2-1,2 2 1,1-1 3,-1-2 1,1 0 0,3-2 0,0-2 0,-2 0-1,0-1 1,2-1 0,0-1-127,1 0 1,0-1 0,4-3 0,0 0 0,1 3 0,1 1 0,-1 1 0,0 0 29,0 1 0,0 0 0,0 1 1,-2 0-1,-2 1 0,-1-1 1,0 0-1,1 0-45,-1 1 1,0-1 0,1-1-1,-1 0 1,1-2 0,-1-1-1,-1-3 1,0-2-76,-2-4 0,-1-1 0,6 2 0,-1-2 0,-3-3 0,-2-2 0,-2 1 0,0-2 88,-1 0 0,-2-1 1,-5 0-1,0-1 0,-2 1 1,1-1-1,-1 1 1,-1-1 76,-2 0 1,0 1 0,-6 3 0,-1 0 0,-2 1-1,-1-2 1,-2 1 0,0-2 158,-1 0 1,-1-1 0,0 1 0,-1 0-1,25-41 1,-10 4 178,-8-4 1,-9 1-1,5 0 1,-2 4-256,-6 3 0,-9-7 1,-2 5-1,2-3-167,2 0 0,0-5 0,-2-4 0,-2 6-19,2 6 1,2-3 0,3 8 0,0 4-7,0 7 1,-3 15 0,-2 13 0,-5 1 93,-2 5 1,-1 3-451,-1 2-1083,-6 10-1197,8 3 2038,-10 9 0,0 2 0,2 3 657,5 2 0,-4 10 0,6-5 0</inkml:trace>
  <inkml:trace contextRef="#ctx0" brushRef="#br0" timeOffset="4280">18725 41 8151,'-2'20'48,"-5"-3"0,-5-3 160,0 3 1,-8 5 0,3 4 0,-7 6-99,-5 2 0,-7 0 1,4 4-1,1-1 54,-1 1 1,3-6-1,8-3 1,-1-5 517,0-2-520,10-10 1,2-5 0,13-14-124,4-8 1,5-11 0,10-6 0,2 1-104,5-1 0,-5 1 1,8 2-1,-3-5-24,0 0 0,7-7 1,-7 7-1,-2 0 278,-3 5 1,-2 5 0,-1 2 359,1 0 1,0 10-205,0 5 1,-10 17 0,-3 9 0,-1 10-32,-1 5 0,0 0 0,-7 5 0,0-5-601,0-3 0,10-2 1,2-7-1,3 0-949,-1-1 0,1-1 1235,6-6 0,11 6 0,2-8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0:52:05.1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1 458 7665,'0'22'538,"0"2"0,0 3-201,0 2 1,0 10-1,2-3 1,5 7-210,8 8 1,4 2 0,3 5 0,0-7-214,-1-5 0,-6-12 0,-1-5 0,3-7 191,3-8 0,-1-6 0,-2-16 0,-5-8 95,-2-11 1,4-9-1,-4-15 1,2-5-120,5 1 1,-5-6 0,0 8-1,0 0-260,0-1 1,1 4-1,3 8 1,-3 6-337,-4 7 0,6 12 0,-6 5 0,4 2-254,3 5 0,-3 5 0,-1 8 551,-3 6 1,6 6-1,-8 1 1,-2 1 305,-3 0 0,1-8 1,2 1 140,2 2 1,0 2 0,-7 3 196,0 0 0,-7 0 0,-3-1 1,-2 1 189,-5 0 1,-2 7 0,-3 2-1,3 3-170,4 5 0,-4 0 0,7-3 1,-3-5-207,1 1 0,9-8 1,-2 5-261,4-5 1,6-12-1,6-4 1,11-8-277,6-8 0,13-11 0,-5-12 0,2-3-279,0-5 0,-2-2 1,5-3-1,-5 3 128,-3 5 1,-2-3-1,-7 10 1180,0 3-428,0 1 0,-10 25 0,-5 12 1,-5 15 140,-2 7 1,-7-5 0,0 7-1,2 1-729,3-4 1,2 6-1,0-10 1,0-2-738,0-3 1,9-2 1018,6 0 0,4-1 0,3 1 0</inkml:trace>
  <inkml:trace contextRef="#ctx0" brushRef="#br0" timeOffset="335">1024 654 8225,'-19'15'0,"2"-1"158,2 3 0,10 2 0,-2 3 0,5 0 271,2 0 1,0 7 0,0 0 0,0-2-103,0-3 0,2-3 0,3 1 1,5 0-476,2 0 0,0 0 0,5-3 0,-5-2-172,-2-3 0,4-11 308,-7-3 0,8-10 1,-8-14-1,-2-5-44,-3-7 1,6-6 0,-1-3 0,0-4-31,3-2 0,-1-2 0,8 5 1,-2-3 93,2 2 0,-5 6 1,2 7-1,3 4-59,3 1 0,2 16 1,-1 1-1,1 9 58,0 5 1,0 12 0,-3 10 0,-2 12 100,-3 7 0,-9 5 1,3 2-1,-4 3-214,4-3 0,-6 6 0,5-4 0,-4-1-756,-3-3 0,-3-5 862,-4-5 0,-5 5 0,-10-7 0</inkml:trace>
  <inkml:trace contextRef="#ctx0" brushRef="#br0" timeOffset="516">1503 44 8172,'-2'-14'46,"-6"-1"0,6 11 1,-8-6-1</inkml:trace>
  <inkml:trace contextRef="#ctx0" brushRef="#br0" timeOffset="851">1743 545 8365,'-10'-21'966,"-5"-1"1,3 10 0,-2 4 0,-3 8-501,-2 8 0,-3 6 0,0 13 1,-2 4-219,-5 3 0,5 2 1,-3 8-1,8-3-404,4-5 1,10 6-1,-4-6 1,1 3-817,1-3 1,0 3 0,9-10 391,5-3 0,6-4 0,8-8 0,1-6 407,0-6 1,0-12 0,-1-4 0,1-5 204,0-3 0,0 0 0,-3 0 0,-2 3 587,-2 4 0,-8-2 0,5 8 0,0-1-197,0 0 1,3 3-1,6 7-1185,1 0 1,-7 0 0,-1 0-582,3 0 0,3 0 1344,1 0 0,1 10 0,0 2 0</inkml:trace>
  <inkml:trace contextRef="#ctx0" brushRef="#br0" timeOffset="1185">1982 676 8183,'-19'22'-51,"2"2"0,5 3-5,2 2 1,3 7 0,7-7 0,0 0 640,0 2 1,0-6 0,0 4 0,0-5 127,0-2 0,0-8 0,2-2-460,6-2-407,-6 7 0,15-24 1,-10-1-1,-2-11 38,-3-10 1,6 2-1,1-9 1,1 0-159,0 2 1,4-7 0,-4 7-1,0-2 254,-1-1 0,6 18 0,-6-3 0,1 3 527,0-1 1,-1 8 0,-1 5-217,6 5 1,-4 11-1,0 8 1,-3 10-622,0 9 1,3 3 0,-5 0 0,2-3-594,-2 3 1,4-1 922,-1-1 0,9 4 0,-5-7 0</inkml:trace>
  <inkml:trace contextRef="#ctx0" brushRef="#br0" timeOffset="1585">2483 698 8600,'0'-22'520,"-7"0"1,-3 3-496,-2 4 1,5 3 0,-8 7 752,-2-2 0,0 2 0,0 10 0,5 5-335,3 2 1,1 5-1,8 9 1,0 6-462,0 2 1,0 2-1,0 5 1,0-2-83,0-3 0,3-7 0,4 5 0,8-2-362,4-6 0,10-9 1,0-5-1,0-2 6,2-5 0,-4-3 1,7-4-1,0-6 81,0-6 0,-8-8 0,3-4 0,-4-6 322,-4-2 0,1-2 1,-3-8-1,-4 3 72,-8 5 1,3-5-1,-3 7 1,-4 0 492,-8 5 0,0 7 0,-10 5 0,-2 5 357,-2 3 1,-3 1-1,1 8-210,-1 0 1,0 10-1,0 4 1,3 6-373,4 2 0,-2-1 0,10 4 0,2 1-208,3 3 0,2 10 0,0-5 0,2 0-670,6-5 0,13 2 1,16-4-1,6-5-834,8-5 0,5-13 0,11 1 0,4-10-70,1-9 1,1-15 1494,-8-7 0,0-15 0,1-5 0</inkml:trace>
  <inkml:trace contextRef="#ctx0" brushRef="#br0" timeOffset="1783">3332 480 8183,'-2'-44'0,"-5"3"164,-8 5 1,-4 5 0,-3 9 0,0 0 495,0 0 0,-2 10 0,-2 5 1,-3 4-345,2 3 0,10 17 1,3 8-1,-3 6-144,-3 8 0,8 2 1,2 5-1,3 2-9,0 3 1,0 7-1,9-7 1,5-3 4,8-2 1,-3-2 0,5-1 0,5 1-347,4-1 1,3-9 0,-9-5 0,-3-4-118,-3-4 0,-9 1 1,2 0-1,-9 0-214,-13-1 0,-4-6 0,-22 0 0,-8 1-669,-4 4 1,-2-1 1177,-4-4 0,-3 4 0,6-7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8:52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85 8003,'0'-21'0,"0"-1"152,0 0 0,3 10 486,4 5 1,-5 16 0,8 16-1,-3 13-387,0 11 0,3 14 0,-5 2 0,5 10-83,2 2 1,-5 10 0,5 1 0,0 11-155,-5-46 1,-2 0 0,-2 2 0,-1-1 0,3 0-1,0-1 1,-1-2 0,-1-1-294,4 45 1,1-16 0,-8-6-1,0-10-875,0-12 998,0-10 1,0-39 0,0-9 0,0-12 49,0-10 0,7-8 0,0-11 1,0-3-23,3 3 0,-5-1 0,7 1 0,0-3 59,0 3 1,3 4-1,4 8 1,-2 7 237,-2 5 1,-1 12-1,8 4-202,0 6 0,-10 12 1,-3 7-1,-1 9-248,-1 10 1,7 6 0,-6 1 0,-3 1 280,-3-1 0,8 1 0,2-1 0</inkml:trace>
  <inkml:trace contextRef="#ctx0" brushRef="#br0" timeOffset="300">762 1000 8171,'0'-34'245,"0"3"1,0 9-1,-2 3 122,-5 4 1,-5 5 0,-10 13 0,0 6 96,0 13 1,-7 2 0,-2 13 0,-1 4-285,1 7 0,2-2 0,7 5 0,0-5-192,1-2 0,8-8 1,6-2-1,5-3-617,2-4 0,2-5 1,5-8 192,8-7 1,12-7 0,2-7 0,-3-7 663,-2-6 0,1-2 1,1 1 421,3-1 0,0 3 0,-7 2 106,0 2 0,0 10 0,-3 0-440,-5 10 1,-4 0-1,-7 10 1,1 2-882,4 2 1,1 3 0,-4-1-1,2 1-1506,-2 0 0,7-7 2071,3-1 0,4-9 0,3 5 0</inkml:trace>
  <inkml:trace contextRef="#ctx0" brushRef="#br0" timeOffset="850">1002 891 8171,'0'22'244,"-3"-8"0,-1 1 1,-4 4 58,4 8 0,1 0 1,3 9-1,0 0-107,0-2 0,3 7 0,4-7 0,7 2-196,6 1 1,1-11-1,1 1 1,0-8 273,0-4 0,0-10 0,-1 2-205,1-5 0,-3-11 0,-2-6 1,-2-7-284,2-7 1,-7-2-1,-1-8 1,-2 3-371,1-3 0,6-2 0,-6-3 0,-4 3 11,-1 5 0,-3-3 0,2 8 0,3-1 573,2 1 0,1 2 0,-8 7 0,0 0 0,-3 10 0,-2 10 0,-2 14 0,-7 2 0,6 18 0,3-1-90,3 6 0,2 4 0,0 0 1,0-2 289,0-3 0,0-2 0,0 4 0,2-4 73,6-2 0,-3-3 1,9-7-144,3-1 0,2-9 1,3-4-1,2-8 52,5-8 0,-4-4 1,4-9-1,-5-4 58,-2-4 1,-1-2 0,1-8 0,-3 3-184,-4-3 0,-3 0 0,-7 3 0,2 5-3,-2-1 0,-3 8 0,-4-3 1,-5 8-138,-8 5 1,-4 9-1,-5 0 1,-3 10 472,-2 9 0,-2 15 1,4 10-1,-2 7 210,2 5 0,3 9 0,2-2 0,1 5-327,-1 3 0,10-4 0,4-1 0,6-5-354,2-3 0,12-5 0,10-11 0,14-11-408,13-9 0,6-7 0,13-13 0,2-6-1732,3-13 2221,9-10 0,-14-21 0,7-2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8:50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1 438 11879,'0'24'0,"2"8"542,6 11 1,-4 6 0,11 14 0,-1 7-470,-2 5 0,8 14 0,-13-39 0,0 0 0,3-1 0,0 1-53,11 44 0,1-7 0,0-9 0,-3-13-1244,-4-12 1050,4-16 1,-9-25 0,4-20-1,-6-11 169,-6-10 0,5-5 0,1-9 0,-3-3 28,-3-5 1,5 2 0,0-9 0,-2-2-40,-2-3 0,4-5 1,0-2-1,0-5-159,3-2 1,-5 6 0,7-1 0,0 6 411,0 8 0,-4 10-3,6 19 1,-2 22 0,5 31 0,-5 19-15,-2 20 1,0 5 0,-6 10-1,4-1-113,-4 0 1,6-6-1,0 1 1,2-4-154,5-3 1,0-9-1,0-5 1,-3-10 108,3-12 0,-5-3 0,3-18 0,-1-6 279,-2-7 1,8-16 0,-8-18 0,2-10 118,1-9 0,-1-5 0,8-4 0,0-6-58,0-7 0,-3 3 0,-2-3 0,-2-2-542,2-3 0,-1 5 1,1 3-1,-4 2-799,-4 5 0,6 2 0,-8 7 1,-2 11-1658,-3 13 0,-2 15 1731,0 15 1,0 19 0,0 25 0,0 4 863,0 2 0,-9 1 0,-4 19 0,-8 5 0</inkml:trace>
  <inkml:trace contextRef="#ctx0" brushRef="#br0" timeOffset="267">937 1200 8191,'0'15'2351,"0"-1"-1752,0-9 0,0 2-255,0-14 0,3-12 0,1-13 0,6-1 93,2-6 1,-4-2-1,4-3 1,0 1-451,0-1 1,-5-7 0,5 0-1,0 3-731,0 2 1,-4-5 0,4 0-1,-3 3-57,-4 2 0,5 12 0,-3 5 0,0 5-1428,3 2 2229,-7 10 0,6 2 0,-9 30 0,0 4 0</inkml:trace>
  <inkml:trace contextRef="#ctx0" brushRef="#br0" timeOffset="1148">1090 961 6654,'0'14'1230,"0"1"0,-3-1-699,-4 8 0,5 0 749,-6 0-808,6-1 0,4-8-349,6-6 1,4-7-1,9-7 1,1-10-154,0-10 1,2 0 0,3-9-1,2-3 26,-3-2 0,6-5 1,-3-2-1,-2-5 64,-3-3 0,-5 8 1,-2-3-1,-5 5 11,-2 2 0,-3 8 0,-9 2-18,-6 3 1,-4 4 0,-9 13 0,-1 6 162,0 6 0,0 14 1,0 7-1,1 10-47,-1 5 0,-7 3 0,0 8 1,2 4-5,3 2 1,9 9-1,1-2 1,-1 8 109,3 6 1,-5-4 0,10 4 0,2-6-162,3-8 0,14-7 1,7-15-1,10-9-436,5-10 0,10-1 1,7-11-1,-1-7-468,4-10 1,-1-10 0,5-7 0,-7-5-2652,-5 0 3441,-3-7 0,1 7 0,-1-9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8:54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44 675 8113,'0'22'135,"0"0"1,-7-1 0,-3 4 0,1 1-105,-1 3 0,3 3 1,7-6-1,0 3 23,0-2 0,0-3 0,2-4 218,6-6 1,-4-4 0,11-10-433,2 0 1,-5-12-1,0-8 1,0-9 99,0-5 0,0-2 0,5-10 1,-2-2-91,2-3 0,-5-10 0,0 6 0,0-3 147,0 0 0,-5 9 0,5-2 0,1 5 266,-1 3 0,-5 9 0,5 5-103,-2 5 0,-3 17 1,-7 11-1,2 18 65,6 10 0,-6 4 1,5 10-1,-4 2-188,-3 3 1,0 2 0,0-4 0,0 2-201,0-3 0,7-5 1,0-4-1,-2-5 6,-2-2 1,-1-13 301,5-12 0,-4-9 0,4-10 1,-5-13-90,-2-6 1,8-8 0,-1-9-1,0-3-20,3 3 1,-5-1-1,7 1 1,0-3 117,0 3 1,-5 4 0,8 8 0,-1 7 178,-2 5 1,8 4-205,-6 6 1,3 14 0,0 17 0,-5 7 3,-2 5 1,4 10 0,-6-3 0,-1 3-218,3-3 1,-8 5-1,5-5 1,-4 5-128,-3 3 0,7-8 1,0-2-1,-2-2-90,-3-6 1,-2-2 0,0-2-80,0 0 356,0-10 1,0-12 0,0-17 0,0-7 170,0-5 1,0-3 0,0 6-1,0-6 16,0-1 0,0 4 1,3-5-1,2 2 57,2 6 0,10 4 1,-5 5-1,2 5-109,1 2 0,-1 3 0,8 7 0,0 0-435,0 0 0,-8 9 0,1 8 0,2 8-331,2 4 0,3 2 0,-3-4 0,-2 2-487,-2-3 1,-8 6 1141,8-3 0,-1 0 0,8-7 0</inkml:trace>
  <inkml:trace contextRef="#ctx0" brushRef="#br0" timeOffset="351">1307 370 8113,'-2'-19'0,"-5"2"339,-8 2 1,3 3 0,-2-2 402,-3 7 0,-3 14 0,-1 7 0,-1 8-361,0 7 0,0 5 0,0 10 0,1-1-537,-1 1 0,3-3 0,4-2 1,8-6-204,4-1 0,3-1-82,0-2 1,17-14-1,5-3 1,2-14 351,0-13 0,6-4 1,-1-3-1,0 0 325,2 0 1,-7 1-1,5-1 1,-5 0 44,-2 0 0,-7 10 0,-3 2 0,0 3 212,0 0 1,-5 0-495,8 7 0,-10 9 0,2 6 0,-5 7-386,-2 7 0,0-5 1,0 7-1,0-2-581,0 0 0,0 0 0,0-7-141,0 0 1,3-3 1108,4-4 0,5-5 0,10-10 0</inkml:trace>
  <inkml:trace contextRef="#ctx0" brushRef="#br0" timeOffset="534">1917 0 9190,'-19'10'579,"4"4"0,-2 13 1,8 7-1,-1 4-631,0 8 0,-7 10 0,5-3 0,-2 3-311,-1 4 1,10-4 0,-4 0-1,2-1-694,-1 1 1057,1-8 0,-3 6 0,-2-11 0</inkml:trace>
  <inkml:trace contextRef="#ctx0" brushRef="#br0" timeOffset="719">1612 240 12079,'22'24'0,"2"5"507,5 7 0,-2 8 0,7 4 0,0 5-456,0 3 1,2-5-1,5 4 1,-5-1-2010,-7-6 1958,5-12 0,-10-4 0,8-10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8:56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1 8307,'-19'10'-12,"2"2"0,3 5 185,-3 4 1,5 1 0,-3 22-1,-2 14 43,-2 17 0,-1 17 0,11-33 0,2 3 0,-1 7 0,1 2-99,-2 10 1,1 3 0,3 6-1,0 3 1,2-26 0,1 1 0,0 1-1,1 1 1,1 0 0,1 0-159,1 2 1,0 0-1,1 0 1,1-3-1,1 1 1,1-1 0,6 30-1,3-2 1,0-9-1,1-2 139,0-11 1,2-5 0,-1-11 0,2-4 0,25 32 0,2-12-384,4-7 0,-6-20 0,2-7 0,-10-7 285,-4-7 0,2-1 0,-13 3 0,-4 5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8:58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45 545 8304,'-13'0'504,"-6"0"1,17 10-1,-6 7 1,6 7-266,2 5 0,0 10 0,0-3 1,2 7-162,6 8 0,-4 2 0,9 8 0,-1-5-145,0-3 0,-5-5 0,5-12 0,0-6 387,0-6 0,3-12 1,7-7-138,-1-10 1,-1-10 0,-3-11-1,-3-6-136,3-2 0,0-4 0,0-11 0,-2-2-67,1 3 1,-3 2 0,-1 3-1,-3 1-326,-4 6 0,5-3 0,-3 8 0,0-1-1015,3 1 0,-8 9-1022,6 8 2383,-6 9 0,-2 5 0,0 12 0</inkml:trace>
  <inkml:trace contextRef="#ctx0" brushRef="#br0" timeOffset="368">502 197 8291,'12'-15'757,"-5"1"-443,5 9 0,-9-3 0,4 16 1,-5 6-68,-2 6 0,0 9 1,0 2-1,0 0-69,0 1 0,0 7 0,0-3 0,0 5-503,0 3 1,0-3-1,0-3 1,0-4-752,0-2 0,0-3 0,0-7-458,0-1 1534,0 1 0,0-10 0,0-2 0</inkml:trace>
  <inkml:trace contextRef="#ctx0" brushRef="#br0" timeOffset="551">328 218 8255,'2'-19'82,"5"4"0,-2-4 48,10 5 1,-1-3 0,8 2 0,0 5-139,0 1 0,-1-1 0,3-7 1,6 5-144,6 2 0,-2 1 0,2 4 151,3-2 0,2-10 0,2 5 0</inkml:trace>
  <inkml:trace contextRef="#ctx0" brushRef="#br0" timeOffset="1092">1525 284 8169,'-9'-41'141,"-6"4"0,3 6 0,-2 11 0,-1 3 314,3 3 1,-15 9-1,6-2 1,-4 4-300,1 3 0,-5 3 0,-2 4 1,-1 8-127,1 4 1,-1 5 0,6 3 0,-3 4-89,2 3 0,3-5 0,4 5 0,6-3-44,7-4 1,4 5 0,3-3-1,0-3-159,0-2 1,3-2-1,6 0 1,11 0 252,6 0 0,6-1 0,-6-1 1,6-3 97,2-3 1,-8 1-1,3 6 1,-4 1 28,-4 0 0,-9 7 0,-4 0 0,-6 0-82,-2 3 1,-2-6-1,-6 8 1,-8-3-106,-11-4 0,3-3 0,-8-2 0,1-3-159,-6-4 0,6-3 0,2-7 0,5 2-1193,2-2 1420,0-3 0,0-21 0,1-5 0</inkml:trace>
  <inkml:trace contextRef="#ctx0" brushRef="#br0" timeOffset="1282">1504 567 8169,'14'7'208,"1"0"1,-8 8 0,5-6 0,-2 4 158,-6 3 0,6 4 0,-3 2 0,-2 2-285,-2 5 0,-3-3 0,0 11 0,-3-1-421,-4-2 0,-3 5 1,-7-8-1,5 1-186,3-1 1,-6 5 0,8-7 524,2-2 0,-7-3 0,0-2 0</inkml:trace>
  <inkml:trace contextRef="#ctx0" brushRef="#br0" timeOffset="1783">2048 371 8082,'-2'-29'242,"-6"0"1,6 0 0,-5 7 465,4 0 0,6 10 0,1 7-553,4 10 0,1 14 0,-4 13 1,2-1-63,-2 1 0,5 4 0,0-5 0,-1 1 7,1-1 1,5 6-1,-6-6 1,1 3-165,0 5 0,-1-5 0,-4-1 0,2 1-85,-2 0 1,0 0 0,0 2 0,2-7 430,-2-4 0,0-16-83,2-9 1,-2-12 0,7-17 0,0-10-13,0-9 1,0 0-1,5-10 1,-2 0-165,2 2 1,2-5-1,0 8 1,-2 0-879,-2 0 1,-1 4 0,6 13-1,-3 7-1182,-3 5 2037,-9 12 0,14-8 0,-7 8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01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2093 8256,'-24'20'0,"-3"-3"-224,-2-3 1,0-9-1,10 5 1,2-3 1195,2 0-723,10 0 1,1-7 0,18 0 0,18 0-26,14 0 0,24 0 1,24-2-1,-36-1 0,3-1-167,7-3 1,4-1 0,10-4 0,3-2 0,-21 3-1,3 1 1,0-1 0,5 0 0,2 1 0,1 0-186,5-1 0,2 1 0,0-1 0,-2 0 0,1-1 0,0 1 0,3 2 0,0 1 0,0 1 0,-5 0 0,-1 1 0,-1 0 297,-3-1 1,-2 0 0,0 1-1,-3 2 1,0 0 0,-1 0-1,25-2 1,-2 0 0,-9 1-1,-2 1 82,-12 1 1,-3 1-1,-8 0 1,-3 1-1,28 1 1,-9 0-291,-15 0 1,-27 0 0,-11 3-1316,-8 4 0,-15 3 1354,-11 4 0,4 5 0,1-6 0</inkml:trace>
  <inkml:trace contextRef="#ctx0" brushRef="#br0" timeOffset="882">431 2964 8218,'0'-21'235,"0"6"1,0 0 357,0-1 0,0 3 601,0-1-940,0 9 1,3 5 0,2 17 0,2 7 40,-2 5 0,-3 12 1,1 1-1,1 8-95,4 6 1,-1-5 0,-5 7 0,3 2-511,2 3 0,1 0 0,-8-5 0,2-7-34,5-5 0,-2-22 593,10-9 0,-1-23 0,8-13 0,0-16-67,0-11 1,-1 0-1,1-10 1,0-1-168,0 4 0,-1-6 0,-1 11 0,-3 1-357,-3 3 1,1 10 0,4 2 0,-4 3-1278,-8 4 1,3 3 1618,-3 2 0,10 0 0,-5 0 0</inkml:trace>
  <inkml:trace contextRef="#ctx0" brushRef="#br0" timeOffset="1199">1041 2529 9744,'0'22'155,"0"7"0,0 0 0,0 0-239,0 2 0,0 3 0,0 7 0,0-2-87,0-3 0,-2 5 1,-3 5-1,-2-5 171,2 0 0,2-9 0,3-1 0</inkml:trace>
  <inkml:trace contextRef="#ctx0" brushRef="#br0" timeOffset="1367">823 2594 8151,'0'-14'285,"0"-1"23,0-2 1,3 5-1,4 0 1,5 0-150,0 0 0,15 7 0,-3-5 1,5 3-458,2 0 1,8-1 0,-3 8 297,6 0 0,11 0 0,2 0 0</inkml:trace>
  <inkml:trace contextRef="#ctx0" brushRef="#br0" timeOffset="1818">1869 2703 8120,'0'-31'0,"0"-3"-90,0 0 0,-8 2 0,-1 13 0,-3 2 893,-5 2 0,-3 11 0,-2-4 1,1 6-335,-1 2 0,0 10 0,-2 4 0,-3 6-618,-2 1 1,-2 8 0,4 3 0,-2 2 18,3 4 1,1 1 0,4 0 0,1-3-88,6 3 0,4-5 0,10 2 0,0 0 145,0-2 1,0 5 0,2-8 0,6 1 276,6-1 1,6 8 0,-1-5 0,-2 0-21,-3-5 0,-6 2 1,4 1-1,-3-1-24,-4 1 0,-2-3 1,-6-8-1,-4 1-212,-8 0 0,-4-3 1,0-2-1,-1-5-577,-1-2 0,11-3 0,-12-7 0,3 0-2295,-1 0 2923,8 0 0,-7-9 0,7-4 0</inkml:trace>
  <inkml:trace contextRef="#ctx0" brushRef="#br0" timeOffset="2236">1716 3269 8120,'19'-2'0,"-2"-3"27,-2-2 1,-8-3 0,8 5-1,2-5 266,2-2 0,3 8 0,-3-6 0,-2 3 109,-2-1 1,-1 1 0,8 7-95,0 0 0,-10 2 0,-5 6-195,-5 6 1,-2 6-1,-2 1 1,-3 1-176,-2 0 0,-10 7 1,2 0-1,-4 0-112,-3 2 1,3-4-1,2 7 1,3-3 93,-3-4 1,4-3-1,1-2 822,3 0-470,1-10 0,18-2 0,7-13-340,10-4 0,-3-3 0,5-7 0,-5 3-1401,-2-3 0,7 5 1469,0-3 0,10 1 0,-5-8 0</inkml:trace>
  <inkml:trace contextRef="#ctx0" brushRef="#br0" timeOffset="2601">2435 2768 7945,'0'-21'892,"0"-1"0,0 12-538,0 10 0,0 12 0,0 15 1,0 4-151,0 3 1,0 2 0,0 8 0,0 0-68,0-1 1,0 1-1,0-1 1,2 1-170,5-1 1,-4 6-1,4-3 1,-2-8 116,2-4 1,-2-12-1,10-12 337,1-8 1,4-9 0,2-22 0,-1-7-102,1-6 0,0-11 0,2-5 0,3-2-278,2 2 0,0-3 1,-7 8-1,-1 0-710,1-1 1,-2 6 0,-4 12 0,-3 7-1305,-4 4 1971,-2 4 0,-7 9 0,0 2 0</inkml:trace>
  <inkml:trace contextRef="#ctx0" brushRef="#br0" timeOffset="3532">3436 155 8313,'0'-34'-3,"8"3"0,-1 9 0,-2 0 326,-3 0 1,1 6 51,4 8 0,-5 13 0,8 27 1,-3 11-149,1 13 0,8 19 1,-3 14-1,-6-35 0,0 1-130,0 8 1,1 2 0,-1 6 0,0 1 0,3 8 0,-1 2 0,0 7 0,-1 1-231,-2-24 0,-1 1 0,-1 1 1,-2 6-1,-1 2 0,1 2 0,0 6 1,1 2-1,-1 0 0,-1 1 0,-1 0 1,-1 0 192,-1 1 1,0-1 0,-1 0 0,-1-4 0,-1 0 0,-1-2 0,-1-7 0,-3-1 0,1 0 0,-1-4 0,-1-2 0,0 0 87,-5 25 1,-2-3 0,1-7 0,-2-4-1,-2-7 1,-2-2 0,2-2 0,-1-3 44,0-6 0,0-2 1,5-5-1,0-3 1,-14 32-1,2-10-345,0-9 1,7-18-1174,8-14 1325,9-5 0,5-12 0,12-2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02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477 1525 7933,'-3'-21'0,"-2"-1"-17,-2 0 1,-10 0 0,3 3 306,-6 4 0,-4 6 0,-2 9 0,-6 0 500,-2 0 0,5 2 0,-7 5 0,0 10-299,2 10 1,-5 0 0,10 9-1,2 3-403,3 2 1,10 2 0,2 1 0,2-1-167,5 1 0,5-8 1,5-2-1,7-3-136,7-4 1,1-12 0,14-8 0,-1-5-248,1-2 1,3-12-1,6-7 1,-2-10 143,-4-5 0,1-2 0,-6-8 1,-1-2 188,1-5 0,-6 3 0,-9-8 0,-5 1 181,-2-1 1,-3-2-1,-7-7 1,0-1 20,0 1 1,-2 0 0,-5 2 0,-8 2-70,-4 3 1,-1 12 0,3 3 0,5 11 416,3 8 1,1 17-290,8 14 1,0 15-1,0 24 1,0 4 296,0 9 0,0 3 0,0 6 0,3 5-95,4 7 0,-5 2 0,8 3 1,0-3-347,4 0 1,6-2 0,1-17 0,4-7-175,4-13 1,5-9 0,7-15 0,-3-4 52,-1-8 1,-8-7 0,5-7 0,-3-10-61,-4-10 1,-3 3-1,-2-7 1,-3-1 167,-4-4 1,-3 2-1,-8 0 1,4 3 119,-3 4 1,-3-4-1,-2-1 1,0 1 57,0-1 0,-2-4 0,-3 7 0,-5 0 111,-2-3 1,-3 8 0,-6-5 525,-1 5 1,7 12-410,1 5 1,2 7 0,-3 9 0,8 11-172,5 6 0,2 13 0,0-5 0,0 2-189,0 0 1,9 1-1,6 6 1,4-2-604,3-4 1,2-6 0,5-11 0,5-3-446,0-3 0,12-9 1,-7 0-1,-1-10 71,3-10 1,-2-11 0,0-8 0,-8-5 954,-7-7 0,13-12 0,-13 2 0</inkml:trace>
  <inkml:trace contextRef="#ctx0" brushRef="#br0" timeOffset="165">1304 720 8046,'-12'-44'-361,"5"1"0,4 1 104,3 6 0,-2 7 867,-5 15 1,4 23-1,-4 20 1,5 10-151,2 5 1,0 9-1,0 5 1,0 5-60,0 2 0,2 8 0,3-1 0,2-2-452,-2-2 1,7 0-1,0 2 1,3 3-283,-1-3 1,1-5-1,7-7 1,-1-9-2519,1-11 2851,10 3 0,-8-26 0,7 4 0</inkml:trace>
  <inkml:trace contextRef="#ctx0" brushRef="#br0" timeOffset="316">1130 1264 9156,'10'-12'428,"2"2"1,10 10 0,2 0-338,5 0 0,5 0 1,9 0-92,1 0 0,9-9 0,3-4 0</inkml:trace>
  <inkml:trace contextRef="#ctx0" brushRef="#br0" timeOffset="899">2567 23 8108,'-14'-7'0,"-1"-1"34,-2 3 0,-2 3 1,-3 2 108,0 0 0,1 19 0,-4 13 0,-1 16 70,-3 18 0,10-21 1,1 4-1,2 10 0,1 3 1,-2 9-1,0 3-19,-2 11 1,-1 4 0,7-23 0,-1 1 0,0 1 0,0 7 0,1 1 0,-1 1 0,1-1-1,0 1 1,0-1-164,1 3 0,-1-1 1,2 0-1,2-3 0,1 0 1,1 0-1,-1-1 0,0 0 1,2-2-1,2-4 0,2-1 1,1-1 60,2 24 0,3-3 0,1-5 1,4-5-1,4-19 0,3-4 1,2-2-1,3 0-133,2-2 1,2-1 0,1-3 0,2-2 0,32 28 0,-2-16-661,3-15 1,2-10 0,2-11 0,-2-6-1250,-5-7 1950,-5-4 0,-9-3 0,-1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05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22 8174,'-15'-12'1296,"1"4"-1296,9 6 0,-5 2 0,10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05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 8241,'-51'21'0,"0"4"-164,3 4 0,5-5 0,6 5 0,8-5 85,5-2 1,9-3 78,1-4 0,-1 4 0,-6-7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10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499 0 8135,'-22'0'374,"8"0"0,2 5 29,2 10 0,3 4 0,7 22 0,0 7-132,0 6 0,0 13 1,0 13-1,0 7-297,0 8 0,0 2 1,0-46-1,0 2 1,-1-3-1,-1 1-188,-1 1 0,-1 0 0,2 45 1,-8-3-1,3-9-1212,0-12 0,-1-13 671,8-24 0,0-16 755,0-20 0,0-20 0,0-13 0</inkml:trace>
  <inkml:trace contextRef="#ctx0" brushRef="#br0" timeOffset="299">20 545 8135,'-12'0'-513,"5"0"0,14 0 0,8 0 700,4 0 1,10 0-1,2 0 1,3 0-99,5 0 1,2 0 0,3-3 0,-1-2 84,1-2 1,-3 0-1,-2 7 1,-5 0 45,-3 0 0,0 0 0,-4 0 0,0 2-105,-8 6 1,3 4 0,-8 9-246,6 1 0,-6 0 0,-2 0 0,-2 2-146,-5 5 0,0-5 1,-1 5-1,4-5-104,-3-2 0,-3 2 0,-4 3 0,-3 2 380,-3-2 0,-1-10 0,2-3 0,-6-9 0,-8 5 0</inkml:trace>
  <inkml:trace contextRef="#ctx0" brushRef="#br0" timeOffset="1116">761 370 8234,'0'-14'-516,"-3"2"699,-4 2 1,2 5 18,-10 13 1,11 13-1,-4 16 1,4 4 41,-4 2 0,6 11 0,-5 4 0,4 5-189,3 2 0,-7 0 1,0 1-1,2-1-188,2 0 1,3 0-1,0-4 1,0-8-301,0-9 0,0-15 222,0 0 0,3-17 277,4-12 1,-2-10 0,7-14 0,0-5 19,0-7 1,0 2 0,5 0 0,-5 0-124,-2 0 0,5 8 0,-6-3 0,3 4-123,5 4 0,-7 6 0,0 1-71,-1-3 0,3 7 159,10 3 0,-7 14 0,-3 7 0,0 6 198,0 2 0,-5 7 1,8 0-1,2 0 105,2 2 0,3-7 1,0 3-1,2-8 30,5-4 1,-5-10 0,8 2 0,-3-5 8,0-2 1,2-9-1,-4-6 1,2-4-55,-3-3 0,-4-2 1,-5-3-1,-5-2-100,-2 3 0,-3-1 0,-7 0 1,0-2-86,0 3 0,-2 2 0,-6 2 0,-6 2 200,-6 6 1,-1 4-1,-1 10 1,0 0-104,0 0 1,8 3 0,-1 6 0,1 11 106,2 6 1,-5 15 0,10 1-1,2 6-95,2 0 1,6-2 0,4-2-1,7 2-793,6 5 1,14-15-1,9 0 1,15-12-1375,13-9 2027,6-5 0,20-20 0,2-2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07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144 349 8148,'-15'0'1339,"3"2"-996,2 6 1,3 4 0,7 12 0,0 5-125,0 7 0,0-2 1,3 2-1,4 3-425,7 2 1,6 3 0,2-3 0,-1-5-551,1-7 0,0-5 756,0-2 0,9-10 0,3-2 0</inkml:trace>
  <inkml:trace contextRef="#ctx0" brushRef="#br0" timeOffset="534">100 44 8268,'-22'-10'266,"1"6"1,-1-9 91,0 4-1022,10 2 1,12 7 663,15 0 0,14 0 0,4 0 0</inkml:trace>
  <inkml:trace contextRef="#ctx0" brushRef="#br0" timeOffset="1215">579 850 8053,'-14'0'-143,"-1"0"1,8-7-1,-5-3 223,2-2 0,3-3 1,7-9-1,0-3-45,0-2 0,0-9 1,0 1-1,0-4-56,0-2 1,7 2-1,3 2 1,0 5 317,-1 3 0,8 1-48,-2 9 0,4 11-198,3 10 0,-8 10 1,-2 14-1,1 3-39,-1 2 0,-8 0 0,6-5 1,-3 2-179,1 3 1,6 0 0,-7-7 0,1-2-245,1-6 1,-6 5 345,4-4 0,-2-5 240,2-3 0,-4-7 0,4-7-61,-5-8 1,-2-7 0,0-4-1,3-3 33,4 2 1,-2 3-1,7 2 1,-2 0 109,-6 1 0,8-1-189,3 0 0,4 10-54,3 5 0,-7 12 0,-3 4 0,0 3-25,0 5 0,-7 3 0,2 4 0,-5 2-53,-2 3 0,8 0 0,-1-7 1,-2 0-75,-3 0 0,-2 0 0,0-1-41,0 1 0,0 0 0,-2-3 5,-5-4 211,4-6 0,-7-21 0,13-7 0,2-10 1,2-5 1,10 5-1,-3-5 1,3 3 180,-2 4 1,4 3-1,-4 2-76,4 0 0,3 10 1,-3 7-181,-4 10 0,2 10 0,-8 14 0,1 7-218,0 5 0,-3 5 254,-7 5 0,10-5 0,2 7 0</inkml:trace>
  <inkml:trace contextRef="#ctx0" brushRef="#br0" timeOffset="1465">1537 371 8122,'-12'29'566,"5"2"0,5 3-269,2 5 1,7 14 0,3 10-1,-1 10-290,1 4 0,-3 5 0,-7 10 0,0 3-441,0-4 0,0-1 0,0-5 0,-2-5-728,-5-8 1162,-6-4 0,-8-3 0,-1 1 0</inkml:trace>
  <inkml:trace contextRef="#ctx0" brushRef="#br0" timeOffset="1717">1494 371 8456,'0'-15'1067,"2"3"-1015,6 2 0,4 3 1,9 7-1,1 0 37,0 0 0,0 10 0,0 4 1,-1 8-50,1 7 1,-7-5 0,-3 8 0,-3-3-113,-4 0 0,-2 7 0,-6-4 1,-4-1-207,-8 1 1,1 4 0,-5-5 0,-6 1-109,1-1 1,-7 6 0,2-11 0,2-4 385,3-5 0,-8-3 0,-1 8 0</inkml:trace>
  <inkml:trace contextRef="#ctx0" brushRef="#br0" timeOffset="2018">1821 567 8042,'0'14'96,"0"1"1,0-1 322,0 8 0,0-7 0,2-3-141,5-3 1,-2-1 0,10-8 0,2 0 32,2 0 1,3-10 0,-1-5 0,1-4-152,0-3 1,0-7-1,0 0 1,-1 0-157,1-2 1,-7 6 0,-3-4-1,-3 5-79,-4 2 0,-2 1 1,-6-1-150,-4 0 1,-5 10 0,-10 5 0,0 4-287,1 3 0,-1 3 0,0 4 1,0 8-736,0 4 1,8 3 1244,-1-1 0,1 11 0,-8 2 0</inkml:trace>
  <inkml:trace contextRef="#ctx0" brushRef="#br0" timeOffset="2557">2452 284 8042,'0'-22'-41,"0"0"1,0 0-1,0 1 474,0-1 0,-2 10 0,-6 4 0,-6 6 1,-6 2 0,-1 0 0,-1 2-500,0 6 0,0 6 0,1 13 0,-1 2-209,0-3 1,8-1 0,1-1 0,4 2 83,4 3 0,3 0 1,2-7-1,2 0 134,5 0 0,-2 0 1,10-1-1,1 1 323,4 0 0,-1 0 0,-2-1 0,-2 1 315,2 0 1,-5 0-329,2 0 0,-9-1 0,0-1-298,-10-6 0,-7 3 0,-10-10-315,0-2 1,1-2 0,-1-3-488,0 0 1,8 0 618,-1 0 0,10-3 0,0-4 266,10-8 0,7 3 1,12 0-1,3 0 164,2 0 1,10-2-1,-5-8 1,2 0 17,0 0 0,1-2 0,6-3 1,1-4 131,-1-3 1,1 5-1,-3-7 1,-5-3-51,-7-2 0,3 5 0,-6 2 0,-4 0-216,-5 0 0,-12 7 0,0 1-95,-10 9 0,-10 7 1,-11 10-1,-6 3 19,-2 4 1,-9 15 0,-10 14 0,-1 7 269,1 8 0,2-5 1,8 5-1,2-5 111,4-2 0,6-1 0,12 1 0,4-3-273,8-5 0,9 0 1,13-11-1,16-8-603,15-5 0,10-5 1,12-10-1,4-4-492,8-7 1,-3-8 976,3-7 0,0-15 0,-36 17 0,-1-1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06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0 371 8288,'8'-15'0,"1"3"944,3 2-631,-7 3 1,5 19 0,-10 10-1,0 14-77,0 13 0,0-1 0,0 10 1,2 5-156,6 7 1,-4-2 0,11 5-1,0-3-240,-3 2 1,7-11-1,-4 4 1,4-7-238,3-9 1,-8-8-1,1-22 264,2-4 0,-8-8 1,1-14-1,-3-10 244,0-10 1,3-7 0,-5-9-1,2 1-60,-2 6 0,-2-5 0,-3 5 0,0-5-250,0-3 0,2 10 1,3 5-164,2 5 1,0 9 331,-7 1 1,0 19 0,0 2-1,3 12 190,4 10 0,-5-4 1,6 4-1,-6-5 215,-2-2 0,2-1 0,3 1 87,3 0 1,1-10 0,-1-5-170,6-4 0,-2-23 0,3-9 1,2-12-275,2-10 1,3-4 0,0-11 0,-1-1-371,1-6 0,0 3 0,0-8 1,-3 1-464,-5 0 0,6 6 1,-6 1-1,3 10 813,-2 9 0,4 5 0,-7 2 0</inkml:trace>
  <inkml:trace contextRef="#ctx0" brushRef="#br0" timeOffset="335">828 1155 8243,'12'-10'-2,"-2"-2"0,-8-10 0,3-2 176,2-5 0,8 2 0,-6-9 0,1 0 53,0 2 1,4-7 0,-6 4 0,-4-4-102,-1-2 1,-3 9 0,0 5-1,-3 4-55,-4 4 0,-5 9 0,-10 4 0,0 6 180,1 2 1,-3 10 0,-3 7 0,-2 9-42,2 10 0,5 13 1,6 2-1,3-1-42,4 4 1,1-8 0,8 4 0,0-4-221,0-2 1,10-8-1,5-2 1,4-2-629,3-6 1,2-4 0,5-7-1,7-8 680,5-5 0,13-2 0,1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12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370 589 8219,'0'-22'233,"-9"7"0,-6 1 343,-4-3 0,-3 7 0,0 3 0,1 7-67,-1 7 1,-2 8-1,-3 11 1,-2 6-293,2 2 0,3 2 0,2 5 0,1 0-305,-1 3 1,7-13 0,3 13 0,2-3-457,6 0 1,1 3-1,6-3 1,6-5-297,13-7 1,2-5-1,10-4 1,0-3-1086,0-3 1925,2-9 0,8 5 0,-1-10 0</inkml:trace>
  <inkml:trace contextRef="#ctx0" brushRef="#br0" timeOffset="582">784 698 8219,'0'14'844,"0"1"-410,0-11 1,-2 13-1,-6-7-88,-6 2 0,-5-5 1,-1 8-1,3 2-58,3 2 1,-1 3 0,-7 0-1,1 0-271,-1-1 0,7 1 0,3 0 0,3 0-613,4-1 0,2-6 297,3-1 0,3-9 1,4 0-1,8-10 146,4-9 0,3-6 1,-1-1-1,-1-1 126,-6 0 1,6 0-1,-8 1 1,2 1 236,1 6 1,-10-6 0,4 8 812,1 0-885,-8 2 0,8 20 0,-10 5 0,0 4-283,0 3 1,0 0-1,-2 2 1,-3 2 125,-2 3 0,-3 0 0,5-7 0,-5 0-78,-2 0 0,5-8 1,-5 1-1,0-1-484,0-2 555,7-2 0,-5-20 0,13-7 0,4-7-57,7-5 1,6-10-1,2 6 1,-1-4 33,1 1 1,0 9 0,0-2-1,-1 5 210,1 2 1,0 10 0,0 5-20,0 5 1,-8 2 0,1 2 0,-1 5-576,-2 8 0,0 4 0,-7 3 0,5 0-1687,2 0 2120,-7-1 0,14 11 0,-7 2 0</inkml:trace>
  <inkml:trace contextRef="#ctx0" brushRef="#br0" timeOffset="1122">1416 741 8210,'0'-22'0,"0"1"-75,0-1 0,-3 2 0,-4 3 596,-8 3 0,-4 9 0,-5-2 0,-3 7-310,-2 7 1,-7 8-1,5 14 1,-1 5-147,1-1 0,2 9 1,4-6-1,1 5-158,2 3 1,-2-11-1,17-1 103,2-1 0,5-2 1,10 0-53,12-14 0,7-13 0,12-9 1,0-10-131,5-10 1,0-4 0,-7-8 0,-3 3 84,3-3 0,-8-2 0,-2-2 0,-5-1 40,-2 1 1,-3-3 0,-2-3 0,-5-4-30,-2-3 0,-3 5 0,-7-4 0,0-1-124,0 1 0,-2-1 0,-3-2 0,-5 9 71,-2 11 0,-2 9 101,-8 14 0,0 10 0,3 17 0,2 13-47,2 6 1,8 13 0,-5 9 0,2 2 180,6 6 1,1 2-1,3 5 1,0 2-110,0 2 1,0 1 0,0-8 0,0-2-120,0-5 0,0 3 0,3-10 0,1-3 39,4-2 1,6-5 0,-7-5 0,1-9-60,1-10 1,-4-7 154,10-10 1,-8-10-1,7-2 1,1-3-133,-3 1 1,7 2 0,-4-5 26,4 2 0,-4 10 35,-1-2 1,-2 7 56,3 7 0,4-4 0,-7 6 0</inkml:trace>
  <inkml:trace contextRef="#ctx0" brushRef="#br0" timeOffset="1249">1699 698 8199,'0'-22'-272,"-3"7"1,-2 1-358,-2-3 0,0 5 629,7-3 0,10 10 0,2-4 0</inkml:trace>
  <inkml:trace contextRef="#ctx0" brushRef="#br0" timeOffset="1482">2243 1 8089,'-12'21'-39,"-5"4"0,7 4 0,1 7 222,-1 5 1,3 12 0,4 8 0,-1 9-154,-4 10 0,-9 7 0,3 5 1,-5 2-418,-3-2 0,0 3 1,3-6-1,4-11-831,8-16 1218,4-13 0,3-27 0,0-1 0</inkml:trace>
  <inkml:trace contextRef="#ctx0" brushRef="#br0" timeOffset="1701">2069 480 8089,'22'-22'-302,"2"10"701,5 5 1,-5 4 0,8 3-1,-3 3-167,0 4 0,0 5 0,-8 10 0,1 0-145,0-1 1,0 11-1,-3 4 1,-2 3-9,-2-3-1,-11 5 1,4-2 0,-6 7-352,-2 5 0,0 2 0,0-5 273,0 3 0,-19 0 0,-5-8 0</inkml:trace>
  <inkml:trace contextRef="#ctx0" brushRef="#br0" timeOffset="2399">2853 523 6869,'-15'-7'1133,"1"0"1,-1 0 0,-6 7-757,-1 0 1,-10 2 0,-2 5-329,1 8 0,1 4 0,10 3 0,3 2-253,4 5 0,-1-5 0,8 5 0,3-4-414,3-4 1,4-1 0,6-3 279,6-3 0,13-9 0,4 2 0,3-4 291,5-3 0,-5-8 1,2-1-1,0-1 482,-2 0 0,-2-4 0,-11 7 0,1 2-10,0 2 0,0 3 0,0 0-224,-1 0 0,-9 3 0,-4 4-273,-6 7 1,-2 6 0,-2 2-131,-6-1 1,4-6 0,-11-3-16,-2-2 0,7-1 0,1-4 155,-1 2 1,8-2 0,-3-12 98,10-7 1,0-6 0,9-2 0,3 1 136,2-1 1,-4 7-1,-1 3 1,3 0 62,3 0 1,1 7 0,1-2-1,0 5-164,0 2 1,0 4 0,-1 8 0,1 10-356,0 2 0,-8 10 0,-2 0 0,-2 2 282,-5 1 0,7-1 0,0 8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16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0 828 8320,'0'-34'0,"0"5"325,0 5 0,0 2 325,0 1 1,0 11-276,0 10 1,0 12 0,3 17-1,2 5-85,2 0 0,0 7 0,-4-5 0,1 5-48,4 3 0,-1-8 0,-7 0 0,2 1-213,6-3 1,-6 7 0,8-7 0,-3 0-193,0-5 0,3 2 1,-5-2 329,2-2 0,10-18 0,-5-13-64,0-16 0,8-19 0,-6-2 0,5-10 92,3-4 0,0-3 1,0-8-1,0 1-214,-1 0 1,-1 2 0,-3 5 0,-5 7-927,-3 5 0,1 5 0,-5 5-763,2 7 0,3 16 18,-3 13 1690,-4 10 0,6 22 0,-9 1 0</inkml:trace>
  <inkml:trace contextRef="#ctx0" brushRef="#br0" timeOffset="532">610 262 8230,'15'-19'0,"-3"2"601,-3 2-72,-1 10 0,-1-2 0,0 14-237,-2 8 1,-2 7 0,-3 4 0,0 6-121,0 2 1,0 2 0,0 7 0,0 1-302,0 0 0,0-8 0,0 0 0,0 0-531,0-2 1,0 5 0,0-10 0,0-2-363,0-3 1022,0-2 0,9-10 0,3-3 0</inkml:trace>
  <inkml:trace contextRef="#ctx0" brushRef="#br0" timeOffset="716">480 153 8281,'2'-14'-128,"5"-1"0,8 1 374,4 2 1,5-5-1,8 9 1,9 1-357,7-3 1,13 1-1,-6-6 1,3 8-1413,1 5 1522,-1-8 0,7 7 0,0-6 0</inkml:trace>
  <inkml:trace contextRef="#ctx0" brushRef="#br0" timeOffset="1185">1503 523 8096,'10'-31'-192,"-8"7"0,8-5 0,-3 4 216,0 4 1,-2 1 0,-12 6 0,-8 4 558,-4 0 1,-3 8 0,-2-5 0,-5 7-337,-7 7 1,-5-2 0,-3 9-1,0 6-115,1 6 1,7 1 0,2 9 0,0 3-310,0 2 0,15-5 1,-1-2-1,8-2-224,7-6 1,13-1-1,6-4 0,8 1 188,7 0 0,5-8 0,9 1 0,1-1 362,-1-1 1,1 6 0,0-7 0,-3 3 134,-5-1 1,-5 1 0,-11 6-1,-6 1 153,-6 0 0,-6 0 0,-4-1 1,-8 1-184,-12 0 0,-9 7 0,-13 0 0,3-2-609,5-3 0,-5-2 0,7-1 0,-3-1-462,1-6 0,17-2 817,-3-4 0,5-6 0,-5 8 0</inkml:trace>
  <inkml:trace contextRef="#ctx0" brushRef="#br0" timeOffset="1551">1590 959 8171,'12'-3'-39,"-2"-1"183,0-4 0,-1-1 0,8 4 0,-2-2 338,2 2 0,-5 2 0,2 3 147,3 0 1,-5 0-445,3 0 0,-3 10 1,2 5-194,-6 4 0,-8 3 0,-5 2-185,-2 5 1,-10-5 0,5 5 0,-3-5 104,1-2 0,1 0 0,-4-3 0,5-2 161,3-2 1,1-8 221,8 7-419,0 1 0,3-3 0,4-5-314,8-4 1,4-3-1,3 0 1,0 0 437,-1 0 0,1-10 0,0-2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20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29 8063,'0'-21'1339,"0"13"-611,0 16 0,0 13 0,0 25 0,0 5-120,0 7 0,0 8 0,0 4 0,0 5-645,0 2 0,0-4 1,0 4-1,0-2-344,0-5 1,0-4-1,0-11 1,0-11 380,0-13 0,-10-6 0,-2-4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19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1 152 8203,'9'-21'444,"-6"9"1,6 4-1,-9 16 1,0 9-136,0 9 0,0 1 1,0 9-1,-2 3-157,-5 2 0,4 2 0,-4 1 0,5 0-279,2-1 0,0 1 1,0-1-1,0-2-166,0-4 0,0-3 0,0-8-182,0 3 619,0-9 1,2-20-1,3-15 1,4-7 100,4-7 1,1-5 0,8-9 0,0-1 4,-1 1 0,1-1 0,-2-2 1,-4-2-224,-1-3 0,0 0 0,6 8 0,-1-1-712,-6 0 0,3 8 1,-7 2-1444,2 3 2128,2 2 0,-2 17 0,-2 2 0</inkml:trace>
  <inkml:trace contextRef="#ctx0" brushRef="#br0" timeOffset="413">676 610 8140,'-15'0'393,"1"0"0,11 0 1,6 0-51,16 0 1,3 0-1,9 0 1,1 0-489,4 0 0,5 0 0,3 0 0,-3 0-187,-5 0 0,3-7 0,-8-1 0,1 1 332,-1-3 0,8-2 0,-5-10 0</inkml:trace>
  <inkml:trace contextRef="#ctx0" brushRef="#br0" timeOffset="598">676 370 8140,'0'-22'274,"0"8"-13,0-1 0,2 3 1,5-2-1,8 7-191,4 4 1,5 3 0,5-2-1,8-3-63,4-2-7,2-1 0,1-1 0,-1-3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21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567 281 8377,'0'-43'247,"0"-1"1,-3 3 0,-1 5 0,-6 4 13,-2 1 1,-5 14 0,-10-3 0,-4 8-112,-3 7 1,5 5 0,-7 5 0,-3 7-63,-2 8 1,0-1 0,2 17 0,3 3-17,-3 2 1,5-4 0,3-1 0,4 3-207,8 2 1,11-5 0,1 0 0,5 1-10,2-4 1,17 6 0,7-10 0,7-2 138,8-3 0,2-2 1,3 2-1,-1 3 64,1 2 1,-3 2 0,-5-2 0,-7 7 49,-5 6 1,-12 4-1,-4 4 1,-8 8 30,-8 5 0,-13 3 0,-16-1 0,-4 0-378,-2 1 0,-8-3 0,0-8 0,5-11-288,7-13 0,8-16 0,12-10 53,4-10 1,8-17-1,14-14 1,8-8 471,4-7 0,3-4 0,9-20 0,3-3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06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7552,'22'0'540,"0"0"1,-1 0 0,1 0-256,0 0 1,0 0 0,-1 0 0,1 0-211,0 0 1,9 0 0,6 0 0,1 0-626,-1 0 550,4 0 0,-7 10 0,9 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21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1 132 8292,'41'-34'0,"-5"7"-2,-7 10 0,-12 0 0,-5 12 281,-2 8 1,-3 6 0,-7 16 0,0 1-124,0 3 1,0 8 0,0-6-1,0 1 21,0-1 0,3 5 1,2-7-1,4-2 104,3-3 0,5-5 1,10-4-1,4-8 135,3-4 1,-5-6-1,8-4 1,1-8-101,3-4 1,1-12-1,-4-6 1,-6-4-274,-8-2 0,0 6 0,-17 4 0,-2-1-358,-2 0 1,-6 10-1,-4-1 1,-10 11 37,-10 4 0,-6 3 0,-11 7 1,0 2-256,1 6 0,-1 4 0,1 12 0,-1 2 532,1 4 0,9 8 0,2-4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22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22 305 8351,'0'-22'-579,"-2"8"858,-6-1 0,6 13 1,-5 2-1,4 12 163,3 7 1,8 13 0,-1 4 0,0 5-298,3 3 1,-5-1 0,7 1-1,0-1-161,0 1 0,-5-8 1,5-2-1,0 0-103,0 0 1,-4-7 0,6 2 0,1-5-150,-3-2 1,0-10 0,-5-5 44,8-5 1,-3-11-1,0-8 1,-2-10 106,-6-9 0,6 2 1,-3-2-1,-2-3 143,-2-2 0,4-3 0,0 1 0,-2 2 294,-3 4 0,1 6-212,4 9 1,-4 12 0,4 13 92,-5 16 0,-2 13 1,0 11-1,0 1-70,0-1 1,3-6 0,1-4-1,4 1 268,-3 0 0,7-10 125,2-2 1,6-15-1,1-19-287,1-9 0,-7-16 0,-1-1 0,3-8-411,2-5 1,3-7-1,0 4 1,-3 1-496,-4 0 0,4-5 0,-4 7 1,4 3-844,3 2 1,-3 5 1510,-4 4 0,14-4 0,-5 7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22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88 479 8315,'0'34'-116,"7"-2"0,0-10 0,-2-1 128,-3 1 0,8-3 1,5-4 273,4-8 1,-5-7-1,1-7 1,2-10-172,2-10 0,3-4 1,0-8-1,0 1-26,-1-8 1,-1 2 0,-3-7 0,-5 5-13,-3 3 1,1-1 0,-5 3-1,2 2-91,-2 3 0,-3 9 0,-4-2 0,-5 8-128,-8 6 0,-7 5 0,-4 10 0,-6 3 134,-2 4 1,5 15 0,-7 14 0,0 8 369,2 6 0,3 6 0,9 9 1,0 1-50,0-1 1,10 0 0,5 1 0,4-3-387,3-5 1,20-5 0,11-12-1,15-7-1080,12-12 1,5-10 1152,3-12 0,18-19 0,6-6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23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98 8205,'0'-29'0,"-3"0"719,-4 2 1,5 15-212,-6 12 1,6 14 0,2 20-1,0 12-284,0 8 0,7 1 0,3 6 0,2-3 10,5 2 1,-7 3 0,-1 0 0,-1-2-154,-1-3 1,7 0 0,-4 5 0,0-3-250,-1-2 1,-1-9 0,-8 4 0,0-2-218,0-1 1,0-6 0,0-10 0,0-3-1145,0-4 1240,0-3 1,0-21 0,0-11-1,2-11 184,5-10 0,5-5 0,10-7 0,0 2 300,0 3 1,0 9 0,-1 1 0,1 6 133,0 6 0,-8 9 1,1-2-1,2 7-176,2 7 1,1 5-1,-3 12 1,-5 5-397,-3 8 0,1 11 0,-5 3 0,2-3-1748,-2-2 1991,7-2 0,0-1 0,10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23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44 8205,'-24'-9'0,"-3"-3"409,-2 0 0,0 2 0,7 10 0,-2 2 368,-5 6 1,5 11 0,-5 12 0,4 3-499,4 5 0,1 2 0,3 3 0,5-3-702,3-5 0,1-4 0,11-11 0,4 1-85,8 0 1,4-10 0,5-5 0,3-4 228,2-3 1,7-8 0,-5-1 0,1-3 327,-1-5 0,6 7 0,-8 0 1,-3 3 380,-1 0 0,-4 0 0,1 7-356,0 0 0,0 0-804,-1 0 0,-1 9 730,-6 6 0,-4 14 0,-10 5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24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1 269 8289,'0'22'-9,"0"-1"1,0 4-1,0 1 1,0 6-99,0 2 0,9-5 0,6 5 0,4-1 110,3 1 1,0-7 0,-1 4 0,1-4 316,0-5 1,-8 2 0,1-17-99,2-2 0,-5-12 0,0-8 0,0-4-195,0-3 0,-7-7 1,5-2-1,-3-3-155,0-5 1,1 5-1,-8-2 1,2-3-177,5-2 1,-4-3 0,4 3 0,-5 3-44,-2 1 1,3 1 0,2-7 0,2 1-344,-2 6 863,-3 5 0,-2 23 1,0 13-1,0 17 167,0 9 1,0 3 0,3 5 0,1-3-45,4 3 0,1 2 0,-4 0 0,5-2-290,2-3 1,2-9 0,8 2 0,0-7 54,0-8 1,2-4 0,5-10-1,5-2 26,0-6 0,5-6 1,-8-13-1,0-4-80,1-3 1,-3 0-1,-7-5 1,-1 3 78,1-3 1,-10 8 0,-4-1 0,-6 3-189,-2 0 0,-2 0 0,-8 10 11,-12 4 1,-2 6 0,-10 11 0,0 5 422,0 8 0,0 14 1,-4 10-1,1 7 305,-1 4 0,6 4 0,3-6 1,7 5-115,8 3 1,4-8-1,13 5 1,6-4-587,13-6 1,19-4 0,20-20 0,7-4-479,4-8 541,10-4 0,5-32 0,-37 11 0,0-1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25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0 731 8424,'7'-29'-541,"1"0"0,-1 3 420,3 1 0,-8-4 0,8-2 0,-3-3 175,0-5 0,10-2 0,-5 0 0,3 5 58,-1 7 1,1 5 0,4 2 0,-2 2 61,-2 6 0,-10 9 0,4 17 36,1 10 0,-8 14 0,6 1 0,-6 4-103,-2 2 1,0 1 0,0-1 0,0-1-62,0-6 0,-7 5 0,-1-5 1,4 5-230,1 3 0,3-10 1,0-5-1,0-5-240,0-2 409,0 0 1,0-15-1,3-12 1,4-19 57,7-15 1,3 0-1,0-14 1,-2 0 110,2-5 0,2 2 1,0 1-1,-2 1-67,-2 6 1,-1 2-1,6 5 1,-3 2 44,-3 3 0,1 19-36,7 2 1,-10 20-1,-5 10 1,-5 6 15,-2 9 0,0 3 0,0 9 0,0-4-75,0-1 1,0-8 0,0 4 0,3-1-89,4-5 0,-5 4 0,6-2 1,-6-2-322,-2-3 0,0-2 108,0-1 287,0-9 0,0-4 0,0-16 0,3-6-8,4-5 1,-2-3 0,7-2 0,0-5 11,0-8 1,0 3 0,5 1-1,-3-1-4,3 0 0,3 7 1,2-2-1,-1 7 36,1 8 0,0-3 1,0 12 20,-1 7 0,-1 8 0,-3 12 0,-5 2-234,-3 5 0,8 5 0,-4 10 1,1-3-618,1-5 0,-8 3 1,5-8 769,-2 3 0,7-7 0,-5 4 0</inkml:trace>
  <inkml:trace contextRef="#ctx0" brushRef="#br0" timeOffset="318">1350 318 8251,'-9'-37'255,"-6"1"1,3 12 0,-2 0 399,-3 7 0,-3 14 0,-2 6-261,1 16 1,-1 13 0,0 11 0,0 1-383,1-1 0,-1-7 0,2-2 0,6 0-313,7 0 1,-3-7-1,3 2 1,2-5-189,3-2 1,2-8 0,2-2 281,5-2 1,5-3 0,10-7 0,0-2 188,0-5 1,-1-6-1,1-6 1,0 2 173,0 3 1,-1 6 0,1-4-1,0 0 167,0 0 0,-8 7 0,1-2-171,2 5 0,0 4 0,0 5-340,-3 8 1,-7 4 0,6 3-1,-4 0-753,-4-1 1,0 1 0,0 0 940,2 0 0,10-10 0,-5-2 0</inkml:trace>
  <inkml:trace contextRef="#ctx0" brushRef="#br0" timeOffset="518">1829 56 8243,'15'-21'478,"-1"-1"-211,-9 10 0,5 21 1,-12 20-1,-6 10-141,-6 5 1,2 6 0,0 1 0,0-2-220,-1-3 0,6 4 1,-5 1-1,0-2-301,0-3 0,7-3 0,-5-2 0,3-2 394,0-3 0,-10-9 0,5 4 0</inkml:trace>
  <inkml:trace contextRef="#ctx0" brushRef="#br0" timeOffset="685">1590 165 8967,'0'22'510,"0"2"1,2 3 0,6 7-257,6 7 1,13-3-1,2 13 1,0-7-612,2-8 0,1 5 1,6-7 356,-1 0 0,-11-3 0,6-9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27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8196,'0'-22'203,"0"0"1,0 8 334,0-1 0,2 3-211,5-3 0,-4 15 0,7 17-53,-1 10 0,-6 0 0,4 9 0,-2 3-47,2 2 1,-5 2-1,8 1 1,-3-1-168,1 1 1,-1 0 0,-5-1-1,3 1-141,2-1 0,3-7 0,-5-2 0,2-2 25,-2-6 1,7-11-1,3-8 135,4-4 1,3-23-1,2-9 1,3-12-38,2-10 0,9 0 1,-1-9-1,4-5-237,2-3 0,-6 12 1,-4-7-1,-1 8-396,-5 6 1,-3 3 0,-2 5-1,-1 5-1862,1 7 2453,-10 14 0,8-4 0,-8 7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28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22 218 7871,'0'-22'-78,"0"1"1,-7 6 1319,0 1-868,-1 9 1,8 5 0,0 17 0,0 7-278,0 5 1,8 2 0,-1-4 0,0 2-69,3-2 1,-8 4 0,8-2 0,-3-2-45,0-3 0,3-2 0,-5 0-157,2-1 1,8-6 0,-6-3 202,4-2 0,1-6 0,5-13 0,-2-11 5,-2-6 0,-1-13 1,8 3-1,0-5-128,0-3 0,-1 1 0,1 1 0,-2 4-79,-6 1 0,5 11 0,-6-3 0,1 5-711,1 2 0,-8 2 882,7 6 0,1-5 0,7 6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31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1 741 8087,'0'-22'13,"0"8"0,0-1 0,0-2 307,0-2 0,2 7-138,5 4 0,-4 16 1,4 9-1,-4 7-147,-3 5 1,7 7-1,0-4 1,-2 1-71,-3 6 1,1-7 0,2-3 0,2-3 95,-2 3 0,-3-4 0,1 4 0,1-5 11,4-2 0,1-3 0,-4-2 33,2-3 1,10-9 0,-2 0 0,4-10-25,3-9 0,0-13 1,0-4-1,2-3-43,5-5 1,-5-2 0,5-5 0,-2-3-76,2-1 0,-5 6 0,5 8 0,-7 0 119,-8 2 1,3 2-83,-10 10 0,10 1 0,-5-1 0</inkml:trace>
  <inkml:trace contextRef="#ctx0" brushRef="#br0" timeOffset="849">611 0 8272,'2'32'0,"3"4"0,4 5-16,4 3 0,1 9 0,5 8 0,-2 9 242,-2 10 1,-3 7-1,5 7 1,-11-43 0,0 0-191,-1 2 1,0 0 0,-2 3-1,-1-1 1,-5 2 0,-2 0-1,-2 1 1,-3 0-199,-2 0 1,-2-2 0,-3-3 0,-3-2 0,-4-1 0,-2-1 0,-2 1 0,0 0-43,1 0 1,-2-1-1,-1-7 1,0-2 0,-21 37-1,5-14 204,7-12 0,-2-15 0,7-4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07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281 104 8241,'-2'-21'227,"-6"-1"0,3 0 252,-9 0 1,-1 10 0,-6 7-305,-1 10 0,0 7 1,0 13-1,1 4-33,-1 7 1,0 12 0,0 5-1,3 3-75,4 5 1,3 2-1,7-1 1,-2-4-129,2-7 1,15-14-1,9-8 1,10-8 144,5-6 0,3-5 0,6-13 1,-2-4 40,-4-8 0,1-11 0,-9-3 0,-2 0-168,-3-3 1,-5 1-1,-4-8 1,-8 5-31,-4 3 0,-6-6 1,-2 8-1,-4 3-294,-3 2 1,-10 4 0,-7 3 0,2 5-1033,3 3 1399,-7 1 0,6 8 0,-6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30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714 567 8155,'0'-22'2,"0"0"0,0 8 219,0-1 1,0 13 0,0 2 0,0 12-33,0 7 1,0 6 0,0 4-1,0 5-109,0-1 0,0 9 0,0-6 0,3 3-171,4-3 0,-5 3 0,8-8 0,-3 0-4,0 1 0,3 7 0,-5-5 0,2-1-44,-2-4 1,5-4 310,-3-4 1,10-13-1,-5-13 48,0-15 1,7-18 0,-4-3-1,4-10-85,3-5 0,0 0 1,0-4-1,-1 2-280,1-3 0,0 8 0,0 2 0,0 5-261,-1 3 1,-6 9 0,-3 5-1,0 7-453,0 8 859,-7 4 0,5 0 0,-10-2 0</inkml:trace>
  <inkml:trace contextRef="#ctx0" brushRef="#br0" timeOffset="233">1324 175 7553,'-12'10'553,"2"2"0,10 10 0,0 2-402,0 5 1,0-3-1,0 11 1,0 4-332,0 7 0,3-2 0,1 5 0,4-5-167,-4-2 1,1 6 0,0 1 346,2-2 0,1-3 0,-8-3 0</inkml:trace>
  <inkml:trace contextRef="#ctx0" brushRef="#br0" timeOffset="433">1171 175 8144,'0'-15'-164,"3"3"558,4 3 1,-2-6 0,12 8 0,5 0-423,4-3 1,13 8 0,-3-8 0,8 0-322,7-4 0,2 4 0,7 0 349,-2 1 0,-9-3 0,4-10 0</inkml:trace>
  <inkml:trace contextRef="#ctx0" brushRef="#br0" timeOffset="1047">2238 502 8191,'0'-29'0,"0"0"65,0 2 0,0-4 1,-2 1-1,-3 4 286,-2 2 1,-8 9 0,6 3 0,-3 0-280,-5 0 1,-10 7-1,-4-2 1,-1 7-156,1 7 1,-8 8 0,3 11-1,-3 6-6,3 1 1,2-3 0,10 6 0,-1 0-103,6-2 0,12 5 1,0-8-1,4 1 1,3-1 1,10-2-1,4-7 1,6 0 342,2-1 0,7-1 0,2-3 0,0-3 100,1 3 0,4-5 0,-7 3 0,-2-1 29,-3-2 0,-5 8 0,-2-6-16,-2 6 0,-10 1 1,0 1-1,-10 0-210,-10 0 1,-11 0 0,-6-1 0,1 1-188,-1 0 0,-4 0 0,4-3 0,1-2-942,0-3 1073,2-9 0,7 15 0,0-8 0</inkml:trace>
  <inkml:trace contextRef="#ctx0" brushRef="#br0" timeOffset="1214">2238 763 8191,'0'14'408,"0"1"1,0-8 0,0 8 0,0 2-309,0 2 0,0 13 0,0 1 0,0 4-285,0-1 0,8-7 0,-1 5 0,0-3-262,3-4 0,-8 0 0,6-1 447,-6 3 0,-2 0 0,0-7 0</inkml:trace>
  <inkml:trace contextRef="#ctx0" brushRef="#br0" timeOffset="2318">387 23 8376,'-31'9'-265,"7"6"1,-8 14 0,3 7 1,0 5 0,-2 12 1,4 8-1,-2 12 532,3 14 1,10-40 0,0 2 0,1 5-1,1 1 1,1 0 0,-1-1-101,1 1 0,2-1 1,4 0-1,2 1 0,2-1 1,1 1-1,4-1 0,1 1-144,3-1 1,3 1 0,5-2 0,3 0 0,3-1-1,4-2 1,2-2 0,3-2-73,2 0 1,1-2 0,5-5 0,1-1 0,2-2 0,3-2 0,1-3-1,4-4-325,1-3 1,3-4 0,1-6 0,1-4 49,0-4 1,0-5-1,5-3 1,1-3 0,1-1-1,-1 0 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47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0 9889,'0'22'918,"-2"2"0,-3 5 1,-5 10-813,-2 9 1,5 1 0,-5 6 0,2 1-774,5-1 1,-4 1 0,1 2 666,4-7 0,-9-5 0,1-2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46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8039,'-12'9'627,"2"6"-361,1 4 0,6 10 0,-4 3 1,2 2-65,-2 4 0,5 4 1,-6 1-1,3 1-131,-2-1 0,5 1 1,-5-1-1,4 1 47,3-1 0,0-9 0,0-5-50,0-4 271,0-4 1,7-18-1,3-13 1,2-12 49,5-7 1,2-7 0,3 5 0,0-3-197,0-5 0,0 0 0,-1 0 0,-1 3-271,-6-3 0,6 8 0,-6 0 0,3 2-1022,-3 0 1,3-1 0,-9 9 1099,-3-1 0,7 10 0,0 2 0</inkml:trace>
  <inkml:trace contextRef="#ctx0" brushRef="#br0" timeOffset="483">436 611 8711,'2'-13'-118,"5"6"1,8 5-1,11 2 1,6 0 117,2 0 0,2 0 0,8 0 0</inkml:trace>
  <inkml:trace contextRef="#ctx0" brushRef="#br0" timeOffset="615">784 415 8100,'-44'0'0,"3"0"0,3 0 196,1 0 0,3 0 1,-2 0-1,7 0-1081,5 0 885,12 0 0,-8 9 0,8 3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43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0 632 7537,'12'-10'-86,"8"8"1,-18-10 0,8 7-580,-1-2 665,-6-1 0,6 8 0,-9 0 0</inkml:trace>
  <inkml:trace contextRef="#ctx0" brushRef="#br0" timeOffset="325">22 697 7979,'0'-22'-489,"0"8"0,2 2 1761,6 2 362,-6-7-1287,8 15 0,-10 2 0,0 17 0,0 7-123,0 5 0,0 10 1,0-5-1,0 2-45,0 0 0,0 0 1,0 6-1,0-4-46,0-1 0,0-4 0,0 4 1,0-8-135,0-5 0,0-2 0,2-3 1,3-2-9,2-2 1,3-11 0,-3 1 128,8-10 0,4-7 0,3-12 0,0-2 13,-1-4 1,-6-8-1,-1 1 1,3-4-176,3-2 1,-1 6 0,-2 4 0,-5 1-515,-2 6 1,4-6 0,-6 3 0,-1 2-2751,2 3 3306,-6 2 0,16 1 0,-7-1 0</inkml:trace>
  <inkml:trace contextRef="#ctx0" brushRef="#br0" timeOffset="625">741 153 8159,'2'-20'-362,"5"6"1,-4-5 1152,4 4 1,-5 8 0,-2 7-518,0 12 0,0 15 0,0 4 0,0 3-241,0 5 0,-2 2 0,-3 0 0,-2-2-197,2-3 1,0 0-1,0 5 1,-2-2-505,2-3 1,3-9 0,-1 2 667,-4-5 0,-5 8 0,-10 1 0</inkml:trace>
  <inkml:trace contextRef="#ctx0" brushRef="#br0" timeOffset="792">610 175 8159,'0'-22'-83,"10"0"1,4 3 133,5 4 0,3-4 1,2 7-1,3 0 114,2 4 1,2-1 0,-1 1 0,3 4-166,1 1 0,7-7 0,-7-2 0</inkml:trace>
  <inkml:trace contextRef="#ctx0" brushRef="#br0" timeOffset="1425">1720 458 8170,'-7'-22'-27,"0"0"1,-8 0 0,6 1 0,-1-1 119,0 0 0,-7 3 1,3 4-1,-5 8 339,-3 4 0,0 3 1,0 0-1,-2 3-233,-5 4 0,5 5 1,-8 12-1,3 3-79,0 2 1,-7 10 0,7-5-1,2 2 8,3 0 0,10-7 1,2 5-1,2 0-203,5 0 0,3-7 0,4 2 1,8-5-25,11-2 1,1-3 0,10-2-1,-3-3 121,0 3 0,7-5 1,-7 3-1,-2-1 221,-3-1 1,-5 6 0,-4-5-72,-8 6 0,-5 2 1,-4-1-1,-5 1-119,-8 0 1,-6-3-1,-9-2 1,-6-2-327,-5 2 0,-3 0 0,1-3 1,-1-4-295,1-1 0,-6-6 1,6 4-1,9-4-958,7-3 0,13 0 1525,-1 0 0,20-20 0,-2-4 0</inkml:trace>
  <inkml:trace contextRef="#ctx0" brushRef="#br0" timeOffset="1811">1590 959 8178,'9'-22'435,"-6"7"1,7 3 124,-1 2 1,3 3 0,10 7-407,0 0 1,-8 0-1,-1 3 1,-1 1-261,0 4 0,-7 9 0,2-3 68,-5 6 0,-2 1 1,0 1-1,-2 0-90,-5 0 1,2-1 0,-10 1 0,1 2-100,2 5 1,-8-4 0,8 4 155,0-5 0,2-10 0,10 1-61,0 2 1,3-7-1,4-3-241,8-5 1,6-2 0,6-2 372,2-5 0,10-6 0,-5-8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43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 8075,'-22'2'395,"0"5"0,7 8 0,3 11 0,3 8-190,4 7 0,2 1 0,3 13 0,0 1-126,0 0 1,0 4 0,0 10-1,0 0-405,0-7 0,-2 3 1,-3-11-1,-2 3-612,2 0 1,3-19 937,2-3 0,-10-19 0,-2-7 0</inkml:trace>
  <inkml:trace contextRef="#ctx0" brushRef="#br0" timeOffset="350">44 458 8099,'-22'-22'312,"10"0"0,5 1-118,4-1 1,3 0-1,3 0 1,4 3-116,8 4 1,6-1-1,6 8 1,5 1-143,1-3 1,-4 8 0,8-5 0,-1 4-53,-2 3 0,5 0 1,-10 0-1,-3 0 109,-2 0 0,3 10 0,-3 4 0,-4 8 79,-1 7 1,-9 5-1,-3 10 1,-5-1-10,-2 1 0,0 9 0,0 3 0,0-1-102,0-4 0,0 0 0,3-5 0,2-7 137,2-6 0,10-6 0,-3-12 0,8-8 197,7-5 1,-2-14-1,7-7 1,-3-10-141,-4-5 1,-6-10 0,-4-6 0,-5 1-112,-2 3 0,-3 3 0,-7 2 0,-2 2-445,-5 3 0,2 6 0,-12-3 0,-5 1 0,-4 6 1,-11 11-1,6 8 1,-1 4-216,1 3 0,-1 0 615,3 0 0,5 10 0,-7 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40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414 639 8110,'-2'-14'419,"-5"-1"0,2 10 0,-10-2-211,-2 5 0,5 2 0,-2 0 0,-3 2-82,-3 5 1,1-2 0,2 10 0,3 2-248,-3 2 0,-3 3 0,1 0 0,4-1 62,8 1 1,-2 0 0,1 0-1,3-1 9,3 1 0,9-7 0,3-1 0,2 3 273,5 3 1,2-1 0,3-2 0,0-3 149,0 3 0,-1-5 1,-1 3-1,-3 2-94,-3 2 1,-9-4 0,2-1 0,-4 3-170,-3 3 1,-3 1 0,-4 1-1,-7 0-379,-6 0 0,-4-1 0,-3-1 0,-2-3-325,3-3 0,-6-9 0,3 2 0,3-4 44,1-3 0,4 0 0,-1 0 1,0-3-410,0-4 1,10-5 958,5-10 0,5-9 0,2-3 0</inkml:trace>
  <inkml:trace contextRef="#ctx0" brushRef="#br0" timeOffset="365">545 835 8060,'22'-22'296,"-8"10"0,-2 7 305,-2 10 0,-3 7 0,-7 10 0,0 2-383,0 5 1,0-2 0,-2 7 0,-3 0-282,-2 0 1,0-5 0,7 5 0,0-3-150,0-4 1,0 4 0,0-2 0,0-2-195,0-3 0,0-2 210,0 0 1,9-10 0,3-8 0,3-8 171,-1-11 1,-2-7 0,5-4 0,-2-6 112,2-2 0,-5 0 0,0-4 1,0 1 30,0-1 0,-5-1 0,6 0 0,-4 5 45,-4 3 1,-2 2 124,-3 7 1,0 13 0,0 9 42,0 12 1,-10 17-1,-2 7 1,-3 5-223,1 3 0,6-1 0,-4 1 1,3-1-435,4 1 1,2-3 0,3-2-1,0-5-228,0-3 0,10-9 0,5-10 1,4-2 550,3-6 0,9-21 0,3-7 0</inkml:trace>
  <inkml:trace contextRef="#ctx0" brushRef="#br0" timeOffset="1013">1155 291 7910,'0'-22'0,"0"0"6,0 0 0,0 8 625,0-1 0,0 13 1,0 2-382,0 12 1,-8 10 0,-1 7 0,-1 7-4,0 5 0,1 5 1,4 3-1,-5 2-114,-2-3 1,7-2-1,-4 0 1,1 2-240,1 3 1,-7 0 0,4-8 0,0 1-206,1 0 1,-6-3 0,8-5 0,2-7-281,3-5 0,2-14 375,0-10 1,2-10 0,5-12 0,5 1 109,0-1 1,8-7-1,-6 0 1,6 2 268,1 3 1,1 9 0,0 3 0,0 3 319,0 4 1,-1 2-1,1 6-127,0 4 1,-8 5 0,-2 10-1,-2 0-39,-5 0 1,-3 7 0,-2 0-1,0 0-224,0 2 0,-9-7 0,-6 8 0,-4-3-240,-3 0 0,-2 0 1,-3-10-1,-2-2-403,3-2 1,-1-8-1,0 5 1,-2-2-270,3-5 0,9-3 0,5-4 27,2-6 1,3-4 791,7-10 0,0 1 0,0-1 0</inkml:trace>
  <inkml:trace contextRef="#ctx0" brushRef="#br0" timeOffset="1314">1634 857 8196,'0'31'-170,"0"-6"1,0 6 0,0 1 674,0 4 0,-7-2 1,-1 2-1,1 5-317,-3 8 0,8-1 0,-8 8 0,3-3-129,0-5 1,-8-9-1,6-5 1,-4 0-505,-3 0 0,-1-8 1,0 3-929,2-5 1373,1-12 0,-8 8 0,0-8 0</inkml:trace>
  <inkml:trace contextRef="#ctx0" brushRef="#br0" timeOffset="1447">1677 487 8126,'0'-22'222,"0"0"185,0 0-407,0 10 0,0 3 0,0 9 0</inkml:trace>
  <inkml:trace contextRef="#ctx0" brushRef="#br0" timeOffset="1986">1743 988 8126,'21'2'0,"1"3"-116,0 2 0,0 0 0,0-7 21,-1 0 0,1-7 1,0-3-1,0-2 217,-1-5 0,-1-2 1,-3-3-1,-3 1 1,3-1 0,-7-7 0,-3 0 0,-4 2 82,-3 3 0,0 2 0,-3 3-110,-4 4 1,-5 6 0,-10 9-1,0 0 192,0 0 0,1 2 0,-1 5 0,0 8 15,0 4 0,1 5 0,1 3 1,3 2-126,3-2 0,9-1 0,-2 1 0,4 2-110,3-3 0,0-1 1,0-4-1,3-1-467,4-6 1,5 6 0,12-8 0,5 0-286,8-5 0,4-4 1,2-6-1,1-4 113,-1-8 1,1-11-1,-3-6 1,-2-2 571,-3-4 0,-7-11 0,7-2 0,1 1 0,-3-4 0,-3 6 0,-9-8 0,0 1 0,-1-1 0,1-2 0,0-7 0,0-1 9,-1 1 1,-6 7 0,-1 2 0,1 3 1235,-3 5-746,7 11 0,-16 20 1,4 25-1,-7 18-98,-7 13 0,2 12 1,-7 2-1,0 3-85,0 4 1,7-4 0,-2 0 0,2-1-293,-2 1 1,4-1 0,-4 6 0,4-3-613,3 3 1,-2 1 0,-3 4 0,-2-3 587,2-5 0,-7 5 0,0-8 0</inkml:trace>
  <inkml:trace contextRef="#ctx0" brushRef="#br0" timeOffset="2147">2309 596 8126,'0'-22'320,"7"-2"1,3-1 0,2 1-112,5 5 1,9 2 0,6-5 0,4 3-624,10 4 1,-2-2-1,7 10 1,-5 0 413,-3-3 0,1-2 0,-1-10 0</inkml:trace>
  <inkml:trace contextRef="#ctx0" brushRef="#br0" timeOffset="2497">2331 1031 8030,'-15'-9'0,"1"-4"-16,-3 1 1,5-5 0,-3 10 0,-2 5 658,-2 7 1,-3 9 0,-2 13-1,-3 4-274,-2 3 0,0 2 0,7 8 1,1-1-112,-1 1 0,10-8 0,4-2 0,6-2-77,2-6 0,10-2 0,7-4 0,9-6-309,11-6 1,11-6 0,5-4 0,3-8-640,4-12 1,1-2 766,-3-12 0,5-1 0,-8-6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50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1034 8548,'0'-29'0,"0"-1"8,0 4 0,0 2 0,0 2 1067,0 0 1,2 10-316,5 5 1,-4 14 0,4 8 0,-5 6-411,-2 8 0,0 3 1,0 7-1,-2-3-156,-5 3 1,4-1-1,-4 1 1,2-3-44,-2 3 1,4-5 0,-4 0 0,5 0-261,2-1 1,-7-4-1,-1 5 1,3 0-212,3 0 1,2-7 0,0 2 0,0-5 29,0-2 0,0 0 0,2-3 163,6-5 0,4-4 0,10-12 0,2-6 62,5-6 0,-3 2 0,8 0 0,0 0-337,0-1 0,-7 9 0,4-4 0,-2 6-605,0 2 1,0 0 1006,-7 0 0,0-10 0,0-2 0</inkml:trace>
  <inkml:trace contextRef="#ctx0" brushRef="#br0" timeOffset="434">958 446 8380,'0'-22'45,"0"-7"0,0 0 0,-2 5 375,-5 7 0,2 7 1,-10 10-108,-2 0 1,-2 12 0,-3 10 0,0 12-42,1 7 0,-1 12 0,0 5 0,0 5 34,0 2 1,1 8-1,1 2 1,6 0 45,7 0 0,4 12 0,3-5 0,0-2-266,0-2 0,17-6 0,7-6 0,5-4-321,3-4 0,4-7 1,-5-14-1,1-8-1378,-1-5 0,6-5 1613,-8-4 0,0-6 0,-7-9 0</inkml:trace>
  <inkml:trace contextRef="#ctx0" brushRef="#br0" timeOffset="833">1590 663 8167,'-8'25'545,"1"1"-140,2 3 0,1 10 0,-1-3 0,-5 5-62,-2 3 0,5 7 0,-5 0 0,-1-3-342,1-2 1,-2-3-1,-6 1 1,4 0-222,1-1 0,1-7 0,-8-2 0,0-2-596,0-6 0,0-4 481,1-7 0,1-15 0,6-15 0,6-4 278,6-3 0,2-7 0,0-3 0,0-1 67,0-6 0,0 5 0,2 0 0,3 0 126,3 0 1,9 8 0,-5-3-1,2 7 252,1 7 0,-8-1 0,7 8-37,3 3 1,3 5 0,-1 8 0,-2 6-249,-2 6 1,-8 9-1,7 2 1,1 0-441,-3 1 1,5 4 0,-7-4 0,2-1-176,5 1 0,-5-3 512,2-8 0,-9 1 0,5 0 0</inkml:trace>
  <inkml:trace contextRef="#ctx0" brushRef="#br0" timeOffset="1015">1851 1208 8167,'0'22'39,"0"-1"0,0 1 11,0 0 0,0 7 1,0 2-1,0 3-92,0 5 1,7 2 0,1 0 0,-4-2-50,-1-3 1,-3-2 0,0 2-1,0-4 91,0-1 0,9-7 0,4 8 0</inkml:trace>
  <inkml:trace contextRef="#ctx0" brushRef="#br0" timeOffset="1697">2417 946 8256,'0'-21'-515,"0"-1"1085,0 0 0,0 20 0,0 11 1,0 16-220,0 11 1,0-2 0,0 2-1,0 3-76,0 2 0,7-5 0,1-2 1,-1-3-47,3-4 0,-8 0 0,5-1 0,-2 1-52,2-8 1,-4 3 0,7-10-114,-1 0 0,-4-4 0,10-16 0,-1-6 30,-2-6 1,8-11 0,-6-3 0,3-2-131,-2-1 1,4 1 0,-7-7 0,3-1-241,-1 1 0,-7 9 0,5 2 0,-2 3-1294,-5 0 0,-3 0-1201,-2 7 2771,0 10 0,0 3 0,0 9 0</inkml:trace>
  <inkml:trace contextRef="#ctx0" brushRef="#br0" timeOffset="2032">2853 184 8256,'0'-43'-37,"0"-1"1,2 10-1,3 5 172,2 5 1,8 14-1,-8 10 1,0 12 327,3 8 1,-5 11-1,7 6 1,0 6-47,0 8 0,-5 0 0,5 9 1,-2 3 105,-5-2 1,-3 6 0,-2 6 0,0 2-237,0 7 0,0-9 1,-2 14-1,-5-2-311,-8-1 1,-7-4-1,-4-2 1,-3-3-396,2-5 1,3-12 0,2-7-1,0-5-993,1-3 0,1-9 0,6-5-1366,7-5 2778,4-12 0,13 8 0,2-8 0</inkml:trace>
  <inkml:trace contextRef="#ctx0" brushRef="#br0" timeOffset="2331">3550 1142 7561,'24'0'1757,"2"0"-2154,3 0 0,3 0 1,-3 0-1,7 0 397,5 0 0,3 0 0,-1 0 0</inkml:trace>
  <inkml:trace contextRef="#ctx0" brushRef="#br0" timeOffset="2447">3963 925 8149,'-41'0'0,"3"0"354,1 0 0,8 0 1,-5 0-1,0 0-384,1 0 0,6 0 0,-2 0 1,5 0 29,2 0 0,-10 9 0,-1 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09:59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1 545 8143,'9'-12'-104,"-6"0"151,4 5 0,-2 4 334,2-4 1,-4 7-109,4 7 1,-5-2 0,-2 9-59,0 3 0,3 3 1,1 2-1,4-1-48,-3 1 0,-3 0 0,-2 0 0,0 2-109,0 5 0,0-5 0,2 3 0,3-8 155,3-4 0,1-3 160,-2 2 0,6-4 0,8-15-202,1-9 0,0-3 0,0-17 0,-1 0-10,1 0 0,-2-2 0,-3-8 0,-3 1-337,3-1 0,0 8 0,0 2 0,-5 2-903,-2 6 0,-1 4 1,-4 5-521,2 3 0,3 9 331,-3-3 1268,-4 6 0,6 12 0,-9 2 0</inkml:trace>
  <inkml:trace contextRef="#ctx0" brushRef="#br0" timeOffset="233">632 109 8143,'0'-12'591,"0"5"0,0 17-181,0 12 1,3 2 0,1 10 0,4 0-307,-3-1 0,-3 4 0,0 6 1,3 1-415,2-1 0,1-2 0,-6-2 0,3-3-443,2 3 1,1-7 0,-8-3-836,0-5 1588,0-12 0,0 7 0,0-7 0</inkml:trace>
  <inkml:trace contextRef="#ctx0" brushRef="#br0" timeOffset="399">545 88 8255,'3'-20'731,"1"3"-552,4 3 0,11 9 0,0-5 1,8 3-247,0 0 0,4 0 0,0 7 1,1 0-871,-1 0 937,-2 0 0,3 0 0,2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02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8468,'3'-12'333,"4"5"1,5 5-1,10 2 1,2 0-179,5 0 0,-2 0 0,9 0 1,3 0-54,2 0 0,0 2 1,-2 3-1,-5 2-102,-3-2 0,8-3 0,-5-2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0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371 110 6044,'-12'-10'-9,"2"8"0,3-10 144,0 4 0,-3 6-48,3-5-237,4 4 1,-9 3-135,5 0 260,4 0 187,-6 0 246,9 0-98,0 0 0,7-2 132,0-5 0,3 4 779,-3-4-80,-4 4-843,6-6 0,-9 9 0,-2-3-167,-5 8 0,-6 10 0,-8-6 0,1 4-126,6 3 1,-10 6-1,7 5 1,0 2 51,-3-3 0,11-1 0,1-4-155,6 1 0,2 0 0,5 0 211,9 0 0,1-8 1,14-2-1,-5-2 49,-2-5 1,7 4 0,2-1-1,1-1-17,-1 3 0,-2-6 3,-7 11 0,-10-1 0,-4 8-74,-6 0 1,-14 0-1,-8 0 1,-9-1-493,-4 1 1,-1 2-1,-5 3 1,3 2-264,-3-2 1,0-3 0,3-5-1,7-2-1686,5-2 2366,2-1 0,-10-2 0,-1-2 0</inkml:trace>
  <inkml:trace contextRef="#ctx0" brushRef="#br0" timeOffset="268">589 480 8841,'0'22'661,"0"2"1,0 3 0,0 4-458,0 3 0,0 0 0,0 5 0,0-3-359,0 3 1,0-6 0,0 1 0,0-2-680,0-6 1,0-9 0,0-2 833,0 2 0,0-8 0,0 1 0</inkml:trace>
  <inkml:trace contextRef="#ctx0" brushRef="#br0" timeOffset="686">959 153 7405,'0'15'-414,"0"-1"818,0 3 1,2 3 0,3 1 0,2 4-190,-2 4 1,5-5 0,-1 7-1,1-2-78,0 0 0,4 3 1,-4-6-1,0 4-116,-1-4 0,6-2 1,-5-4 55,2-6 0,-5 3 0,7-10 1,1-4 37,-3-8 1,7-7-1,-4-12 1,4-3-93,3-2 1,0-10 0,0 3 0,-1-5-240,1-3 1,0 1-1,0-1 1,-3 1-636,-4-1 0,2 8 0,-8 2-599,3 3 1450,-7 1 0,15 9 0,-8-1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04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66 8346,'-21'-12'-239,"-1"5"256,0 4 0,-2 3 0,-3 3 0,-2 6 284,2 13 1,-4 10 0,0 14 0,-1 4-128,1 8 1,2 8 0,7 4-1,0 7 24,0 8 1,10-3-1,5 13 1,5-8-195,2-7 1,16-10 0,9-19 0,6-18 215,8-13 1,9-20 0,5-20-1,1-11 293,-1-13 0,7-14 0,-4 0 0,2-5-271,0-2 0,-9-7 0,1-3 0,-4-1-396,-2 1 1,-10 10 0,-5 7-1,-7 0-623,-8 2 0,-4 6 1,-10 11-1,-3 7-586,-4 8 1,-5 0-1,-12 14 1363,-5-2 0,-5 7 0,-10-4 0</inkml:trace>
  <inkml:trace contextRef="#ctx0" brushRef="#br0" timeOffset="167">414 349 8220,'0'22'81,"-2"9"1,-3 3 0,-2 3 520,2-1 0,5 0 1,5 8-1,4-1-11,4 1 1,3-1 0,11 1 0,2-1-267,-2 1 0,7 4 1,-1-2-1,4-7-370,-1-5 0,-7 2 0,5-7 0,-3-5-1089,-4-7 0,-3 0 0,-2-9 1134,0-4 0,0-1 0,-1-3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05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378 849 8182,'-12'10'1027,"0"-7"-600,5 4 0,7-7-375,0-7 1,9-6 0,15-8-1,3-1-67,2 0 1,7 3-1,-4 2 1,2 5-5,4 2 0,-6 3 0,-3 7 0,-2 2-81,2 5 0,-12 6 1,2 11-1,-7 5 89,-7 7 0,-3 12 0,-7 3 1,-7 0-1,-9 2 1,-16-7 0,3 3 0,-2-8 79,0-5 1,9-12 0,1 0-50,9-7 1,9-14-31,16-3 0,6-3 1,13-9-1,2 3 27,-3 4 1,6 2 0,-3 3-1,-3 0 189,-1 0 1,-11 0 0,-2 3 410,-2 4 0,-3 5 1,-9 10-239,-5 0 1,-13-8 0,-11-2 0,-1-2-293,1-5 0,-8 5 1,5-3-1,-2-2-758,0-3 1,2-2 0,-5 0 0,5 0 670,3 0 0,-8 0 0,5 0 0</inkml:trace>
  <inkml:trace contextRef="#ctx0" brushRef="#br0" timeOffset="2741">117 2853 8195,'-22'0'77,"-5"-3"0,3-1 596,5-4 1,12-9-584,-1 3 0,16-5 0,6-1 0,8 3 55,7 3 1,-3 2-1,8-3 1,0 5-133,0 1 0,-5 6 0,5-4 0,-3 5-59,-4 2 1,-3 0 0,-4 2 0,-3 5 127,-3 8 1,-9 4 0,2 5 0,-7 5-68,-7 8 0,-12 4 1,-13 5-1,-2 2 55,-4 3 0,-4 7 0,-1-7 1,2-5-171,4-7 0,-1-3 0,9-12 1471,2-5-1202,3-11 1,17 1-1,11-11 1,16-3-217,4-2 0,10-8 0,2 8 0,5 2-404,3 3 1,-8 2-1,0 0 1,3 0 450,2 0 0,3-10 0,-1-2 0</inkml:trace>
  <inkml:trace contextRef="#ctx0" brushRef="#br0" timeOffset="2946">618 3071 8195,'12'-3'698,"-5"-4"1,-2-3-581,2-4 0,-2 4 0,12 10-402,7 0 1,-2 0 0,9 0 283,1 0 0,2 0 0,9 0 0</inkml:trace>
  <inkml:trace contextRef="#ctx0" brushRef="#br0" timeOffset="3099">1184 2265 7433,'-22'0'-297,"7"0"0,1 2 837,-3 6 1,7 6 0,3 13-1,5 4-323,2 3 1,0 10 0,2 9 0,5 2-228,8 6 0,4 2 0,3 2 1,0 1-235,0-1 0,7-10 0,0-6 0,0-10 143,2-10 0,-7-8 0,5-4 0,-4-5 265,-4-2 1,-6-10 0,-3-10 0,-2-2-6,-6-5 1,-1-2 0,-8-3 0,-7 1-174,-10-1 1,-14 2 0,-3 3-1,-7 5-188,-5 3 1,-7 1-1,5 8 1,0 3 332,0 4 0,2-2 1,10 12-1,4 5 244,8 4 0,0 11 0,8-6 0,8 0-400,9 1 1,8 2 0,11-10 0,14-7-379,10-5 1,14-5 402,5-7 0,15-9 0,4-4 0</inkml:trace>
  <inkml:trace contextRef="#ctx0" brushRef="#br0" timeOffset="3779">1772 131 8149,'22'-41'-11,"-1"4"0,1 8 1,0 15-1,2 7 152,5 4 1,3 22 0,6 13-1,-1 16 17,1 18 1,3 11-1,-18-30 1,0 3-1,2 3 1,-1 3-19,1 3 1,1 3 0,0 3 0,-2 3 0,-1 3 0,-2 3 0,1 6 0,-1 2-187,2 5 0,-2 3 1,-9-25-1,-2 3 0,-1 0 1,0 1-1,-2 2 0,-1-1 1,-2-1-1,-1 1 0,-2-1 88,-2 1 1,0-1 0,-2 0 0,-6 31 0,-4-1 0,2-31 0,-3 1 0,0-1 0,-1 0 0,-1-1 0,-1-1-9,-2 0 0,0-1 0,-1 0 0,-10 31 0,-1-3 1,1-9-1,0-1 0,1-4 0,0-1-157,-1-3 0,-1-2 0,1-3 1,0-2-1,0-7 0,2-1 1,2-6-1,1-2-421,2-6 1,0-2 0,-18 31 0,2-20-939,3-11 1482,19-30 0,-10-19 0,20-24 0,0-4 0</inkml:trace>
  <inkml:trace contextRef="#ctx0" brushRef="#br0" timeOffset="3915">2773 2570 8228,'15'12'991,"-1"-5"0,3-4-778,3-3 1,2 0 0,2 0 0,2 2-489,3 5 0,10-4 1,0 4-1,7-5-1267,5-2 1542,9 0 0,-14-9 0,7-3 0</inkml:trace>
  <inkml:trace contextRef="#ctx0" brushRef="#br0" timeOffset="4137">3383 2308 8159,'-46'-2'-326,"-2"-3"1,-5-2 794,-3 2 0,0 3 0,-4 2 0,4 0-298,3 0 0,2 0 0,5 2 0,0 3-171,3 2 0,-6 10 0,15-5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03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1067 1 8158,'-24'10'0,"-2"4"-116,-4 5 0,1 13 0,8 7 1,-1 9 876,0 10 0,3 15 0,2 6 1,2 9-206,-2 6 1,8-5 0,1 8 0,6-2-266,2-1 0,1-42 0,0 0 0,4 47 0,5 0-190,2-4 0,3-15 1,9-8-1,5-6-736,7-8 0,-2-8 1,2-16-1,1-12-782,-4-12 0,11-8 1417,0-2 0,-1-9 0,10-4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05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0 122 8281,'0'-22'-717,"0"0"1353,0 1 1,0 11 0,0 10-260,0 12 0,7 7 0,1 6 0,-3 1-153,-3 3 1,-2 8-1,2-6 1,3 3-74,2 5 1,1-6 0,-6 4-1,3 1-139,2 4 1,0-1 0,-7-5 0,0-5-7,0 1 0,0-8 1,3 3 110,4-10 0,-4-10 1,6-17-56,1-12 1,2-2-1,7-12 1,1-3-63,2-2 1,-13-5 0,13-2 0,-3-3-227,1 3 1,1 2 0,1 2 0,0 0-521,0 1 1,-8 7 0,1 2-2128,2 2 2873,-8 13 0,1 19 0,-10 12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05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76 8069,'0'-22'314,"0"0"41,0 1 0,0 11 0,0 10-133,0 12 1,0 17-1,0 7 1,0 6-97,0 1 1,0 1 0,0-1 0,0 3-427,0 5 0,0-5 0,-2 7 0,-3-4-437,-2-6 0,0 3 0,7-14-483,0 1 1220,0-6 0,0-5 0,0-13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06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87 7563,'-7'-21'201,"0"-1"0,-1 7 0,11 3 10,4 2 0,5 3 0,10 7 1,2 0-282,5 0 0,-2 0 0,7 0 1,0 0-99,-1 0 0,-4 3 0,5 1 0,0 4 168,0-3 0,-7 7 0,4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06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480 107 7405,'-12'-3'-527,"4"-4"0,4 5 1158,-4-6-513,6 6 1,-8 0-34,10-6 0,0 3-8,0-9 1,0 7 382,0-8-126,0 10 1,-2-12-111,-5 10 1,-5 2-1,-10 10-48,0 2 0,0 10 0,0-2 1,1 4-158,-1 3 1,0 0 0,-2 2 0,-3 3-185,-2 2 0,3 0 1,9-8-1,5 1 90,2 0 1,3 0-1,7-1 147,0 1 0,9 0 1,6-3 229,4-4 1,3 4 0,0-7 0,0 3 98,-1-1 0,1-1 0,-3 3 0,-2-3 69,-2-4 1,-10 8 0,2-2-292,-5 4 1,-4 0 0,-5-2 0,-8-2-289,-4 2 1,-3-5 0,0 2 0,-2 1-530,-5-3 1,5 7 0,-5-7 0,5 3-642,2 0 0,0-1 1279,0 8 0,1 0 0,-1-1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07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1 109 7420,'7'-21'-1186,"3"1"1572,2 6 0,2-3 1,8 7-202,0-2 0,0 7 0,-1-2 0,1 5-19,0 2 1,0 0-1,-1 0-129,1 0 1,-10 9-1,-4 6-83,-6 4 1,-2 3 0,-2 2 0,-6 3-137,-6 2 0,-6 2 1,-1-4-1,1 2 88,6-3 1,-6-1 0,8-4 0,-2 1 202,-1 0 1,11 0 0,-4 0 166,6-1 1,4-9 0,6-4-330,6-6 1,5-2 0,6 0 0,4-2-434,7-6 0,-2-4 486,2-9 0,0-11 0,8-2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07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1 153 8063,'0'-21'0,"0"-1"773,0 0-494,0 0 1,0 13-1,0 9-105,0 12 0,7 14 0,3 6 0,-1-1-21,1 1 1,0 4-1,-5-5 1,4 1-43,3-1 0,-7 6 0,5-8-230,0-3 1,-6-2-1,9-2 143,-4 0 1,1-10 49,-3-5 1,-2-14-1,7-10 1,0-9-13,0-11 0,-4 3 0,4-2 0,0-3-115,0-2 0,-7 5 1,4 2-1,-1 0-706,-1 0 0,7 8 1,-6-3-1426,-4 5 2184,-1 2 0,7 10 0,2 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14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719 349 8487,'0'-21'-2,"0"-1"-14,0 10 1,-3-5 280,-4 9 1,-5 1 0,-10 12-1,1 7 43,-1 10 0,-7 17 1,-3 2-1,-2 10-279,-4 4 1,4 3 0,0 5-1,3-2 26,4-3 1,5-10-1,8 3 1,6-7-107,6-8 1,4-14-1,8-15 1,12-10-54,12-11 1,7-5 0,5-23 0,2-6 62,3-5 1,0-5-1,-8-8 1,-2 1 28,-4 0 1,1-1 0,-11 3 0,-8 3 22,-9 2 0,-7 10 0,-3-3 0,-3 7 13,-4 8 1,-15 4-1,-14 13 1,-5 5-47,-3 6 0,-7 6 0,-2 4 0,0 6-79,0 6 1,2 15-1,7 7 1,3 6-423,5 1 0,4 1 0,13-3 0,4-3 523,8-1 0,5-1 0,2 8 0</inkml:trace>
  <inkml:trace contextRef="#ctx0" brushRef="#br0" timeOffset="334">1198 88 8372,'0'-22'-522,"2"10"1778,6 5 1,-6 9-927,5 13 0,-4-1 0,-3 15 0,0-2-293,0 2 0,-8-2 0,-1 6 0,-1-1 85,0-5 1,-4 4-1,4 0 1,1 1-96,-1-1 1,3 1 0,7-6 0,0 6-158,0 2 0,0-5 1,0 5-1,2-3-14,5-4 0,8-3 0,11-2 0,6-3 186,2-4 1,-5-3 0,10-7-1,4 2 18,5-2 0,3-3 1,-7-4-1,2-3-166,5-2 0,-5-10 1,2 4-1,-9-1-642,-10-1 1,2 1 747,-2-8 0,0 0 0,-7 1 0</inkml:trace>
  <inkml:trace contextRef="#ctx0" brushRef="#br0" timeOffset="601">0 1264 8462,'10'-15'205,"7"3"1,9 3 157,11 4 0,21 2 0,12 3 0,12 0-199,15 0 0,-42 0 1,1 0-1,2 0 1,1 0-1,-1 0 0,0 0-92,1 0 1,0 0 0,-6 0 0,-2 0 0,3 1-1,-1-2 1,46-1-256,-7-5 1,-15 4 0,-11-4 0,-13 2-2264,-7-2 2446,-22 4 0,-5-6 0,-19 9 0</inkml:trace>
  <inkml:trace contextRef="#ctx0" brushRef="#br0" timeOffset="1733">2221 1307 8483,'-12'-9'2650,"5"6"-2140,14-4 0,5 5 0,13-1 0,1-2-494,3-2 0,10 0 0,-5 4 0,2-1-188,0-4 0,8-1 0,4 4 1,-4-2-335,-5 2 1,-10-5-1,5 0 1,-3 1 505,-4-1 0,-3-17 0,-2 3 0</inkml:trace>
  <inkml:trace contextRef="#ctx0" brushRef="#br0" timeOffset="1899">2744 1003 8245,'-22'0'140,"1"0"1,-1 0 0,-2 0 216,-5 0 1,2 0 0,-9 2 0,-3 3-243,-2 2 0,0 10 0,2-5 0,3 3 167,-3-1-282,-2 1 0,7-3 0,2-3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15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523 349 8191,'-22'0'-21,"1"0"1,-1 0 0,0 2 0,0 3-19,0 2 1,1 18 0,-1-1 0,-2 7 268,-5 8 1,2 4 0,-7 6-1,3 4-50,4 3 0,3-8 0,5 3 0,4-7-63,8-8 1,4-5 0,8-11 100,10-6 0,2-14 0,17-17 1,-1-9-6,1-11 0,3-11 0,6-5 1,1-3-193,-1-4 0,-6 4 1,-4-2-1,-1 0-172,-6 2 1,-4 3-1,-7 9 1,-8 1-44,-5-1 1,-11 10 0,-8 8 0,-10 9 84,-9 10 1,-8 4 0,-4 3 0,-3 3-27,3 4 1,2 5-1,2 12 1,1 3-336,-1 2 1,10 9 0,5-4 469,5 0 0,2 7 0,0-7 0</inkml:trace>
  <inkml:trace contextRef="#ctx0" brushRef="#br0" timeOffset="317">806 262 8200,'15'-12'676,"-1"4"1,-6 16 0,4 6 0,0 6-287,0 1 1,-5 8 0,5 0 0,0 0-119,0 3 1,0-8-1,5 5 1,-5-2 23,-2 2 1,5-5-1,-6 5-242,3-5 1,3-12 0,7-7 64,0-10 1,7-9 0,0-15 0,-3-8-7,-2-4 0,1-2 1,1-3-1,6-3-195,2-1 0,-8-1 1,3 7-1,-2 1-468,2-1 0,-5 10 1,3 5-1,-8 7-467,-4 8 1017,-11 4 0,16 1 0,-8-4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0:56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23 761 8105,'-3'-22'0,"-2"0"448,-2 0 1,0 0-1,9 1-221,5-1 1,-2 3 0,10 2 0,2 5-48,2 2 0,3 0 0,0 5 1,-1-2-87,1 2 1,0 0-1,0 1 1,0-4-203,-1 3 1,1 3 0,0 2-9,0 0 0,-8 2 0,-2 6 22,-2 6 0,-3 13 0,-7 2 0,-2 0-248,-5 2 0,-6 3 1,-8 7-1,-1-2-43,0-3 0,0-2 0,1 5 0,-1-5 97,0-3 1,8-9 0,-1-10 309,-2-2 1,0-5 296,3-13 0,4 4 1,12-8-89,6 2 0,4 3 0,9 7 1,1 0-142,0 0 1,0 0-1,0 2 1,-1 3-458,1 2 0,0 10 0,0-2 367,-1 4 0,1 3 0,0-1 0</inkml:trace>
  <inkml:trace contextRef="#ctx0" brushRef="#br0" timeOffset="466">1177 129 8582,'-10'-34'306,"-4"5"1,-6 5-1,-2 5 1,1 4 237,-1 8 0,-7 7 1,-3 7-1,-2 8-303,-4 4 0,4 12 0,0 6 0,0 4-599,0 2 1,8 1-1,-1-3 1,8-5-104,4-7 1,10-2 0,0 0 246,10 2 0,10-3 0,11-11 0,6-8 181,2-4 0,2-3 0,5 2 1,-2 3 279,-3 2 1,-2 0 0,5-7 0,-5 0 260,-3 0 0,-2 10-359,-7 4 0,-10 6 0,-5 2 0,-7-1-80,-7 1 0,-15 0 0,-14 2 0,-5 3-259,-3 2 0,1 7 0,-1-7 0,3 0-658,5 3 1,-3-8-1,10 5 1,2-5 847,3-2 0,12 9 0,2 3 0</inkml:trace>
  <inkml:trace contextRef="#ctx0" brushRef="#br0" timeOffset="816">1329 695 9321,'-7'32'490,"0"4"0,-1 5 0,8 3 1,0 2-380,0 4 1,0-1 0,0 7 0,0-3-735,0-5 1,0-12-1,0-4 623,0-1 0,10-16 0,2 4 0</inkml:trace>
  <inkml:trace contextRef="#ctx0" brushRef="#br0" timeOffset="1149">1699 369 8246,'-9'12'46,"6"7"0,-4-2 1,5 7 75,2 5 1,0 8 0,0-6 0,0 3 214,0 5 1,2 2-1,3 0 1,5-2-241,2-3 1,-5-2-1,5 2 1,0-7-115,0-5 0,-5-4 1,6-3-1,-1-5 278,0-3 0,-5-4 0,5-12 0,0-8-120,0-4 1,0-12 0,5-6 0,-2-4-86,2-2 1,0-3 0,0-3-1,-3-4-286,3-3 0,0 6 0,0-6 1,-3 3-847,3 4 0,-4 6 1,-1 4 1075,-3 3 0,-1-1 0,-8-6 0</inkml:trace>
  <inkml:trace contextRef="#ctx0" brushRef="#br0" timeOffset="1689">2614 565 8186,'-22'0'-22,"8"0"0,-1 0-13,-2 0 827,-2 0 0,12 0 0,11 0-486,16 0 1,19 0 0,2 0 0,9 0-147,6 0 1,0 0-1,4 0 1,-2 0-173,3 0 1,-8 0 0,0-3 0,-2-2-533,0-2 0,-10 0 544,-12 7 0,5-10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20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35 8412,'-30'-7'0,"-1"-3"184,-3-2 1,8 9-1,-3 1 148,4 7 0,11 12 0,-1 0 1,1 9-44,2 11 0,-8 4 0,8 5 0,0 4 403,5 9 0,4 6 0,3 5 1,3 3-291,4-3 1,-2-2 0,12-3 0,5-2-378,4-5 1,3-5 0,-7-12 0,0-2-475,0-3 1,7-12 0,0 1 0,-3-11-588,-1-4 1,-4 4-1,1-6-637,0-4 0,0-1 1673,-1-3 0,1-19 0,0-6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01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153 175 7254,'0'-22'234,"0"0"0,2 3 1,6 2-1,4 2-55,0-1 1,14 3 0,-4 1-1,2 0-60,1 0 0,-4 7 0,1-2 1,0 5 25,0 2 1,-1 0-1,1 2-87,0 5 1,-10 5-1,-5 13 1,-4 1-90,-3 3 1,0 10-1,-3-3 1,-4 5-113,-7 3 1,-6 0 0,-4 1 0,-3 4-50,-2 2 0,-7 7 0,5-7 1,-1-3-12,1-2 0,-6-5 1,6-5-1,-1-7 112,1-4 1,9-13 0,8-5-1,-1-7 128,3-7 1,2-5-1,10-10 1,0 0 33,0 0 0,8 0 1,1 1-1,3 1 90,5 6 0,3-3 0,2 10 0,-1 2-70,1 2 0,0 3 1,0 0-1,-1 0-49,1 0 1,2 0 0,3 0 0,2 0 7,-2 0 0,-3 0 0,-2 0-135,-1 0 0,1 0 0,0 0-617,0 0 0,-8-2 702,1-5 0,-1-5 0,8-10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05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61 8231,'10'-12'29,"-8"-7"1,8 14 196,-10-10 1,2 10 0,3 1-57,3 8 0,1 11 0,-4 14 0,5 7 80,2 5 1,-5 3 0,5 2-1,0 5-122,0 7 0,-4 5 0,6 2 0,1 0-53,-3 1 0,5-1 0,-8 0 0,1-2-163,0-5 0,4-7 0,-6-15 1,-1-9-263,2-10 453,-6-7 0,7-13-48,-10-4 1,-3-3 0,-4-7-70,-8 3 1,-4 7 0,-5-5 0,-3 2 32,-2 5 0,-2 5 0,4 5 0,-4 5 171,-3 2 1,5 5 0,-8 12 0,-1 7 61,-3 5 1,4 5 0,3 2 0,3 3-500,4-2 0,13-3 0,7-5 1,4-3-1134,3-1 1380,0-11 0,10-4 0,2-12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06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10 8276,'12'-10'273,"-2"10"0,-10 0 1,0 15-129,0 11 0,2 8 0,3 10 1,3 2-163,-4 5 0,-1-3 1,-1 10-1,3 3-163,2 2 0,10 9 0,-5 1 0,3-3-127,-1-2 1,-1-8-1,3-7-83,-1-9 1,-1-17 573,8-6 0,-10-11 1,-4-17-1,-6-8 43,-2-4 0,0-3 0,-2 0 0,-3 0-57,-2 1 1,-10-1-1,4 0 1,-1 3-98,-1 4 1,1-2 0,-8 10 0,0 2-66,1 3 0,-1 2 0,0 2 0,-2 6 50,-5 6 0,2 15 0,-7 10 0,3 9-61,4 10 1,3-2 0,2 0-1,3-1-79,4 1 0,6-10 0,9 0-633,0-7 1,17-15 714,4-3 0,16 1 0,-3-10 0</inkml:trace>
  <inkml:trace contextRef="#ctx0" brushRef="#br0" timeOffset="2615">1482 206 6068,'0'-12'1663,"-10"2"-997,7 10-106,-6 0 0,9-2 913,0-5-1046,0 4 1,0-9 0,-3 7-65,-4-2 1,2 0-267,-9 7 1,-1 0 0,-7 2 0,-2 3 54,-5 2 1,-5 17 0,-9 1 0,-1 4-274,1 2 1,-8 8-1,2-5 1,6 2-180,4 0 0,13-9 0,-1 2-148,10-5 1,10-12 0,16-5 0,11-4 271,6-3 1,13 0-1,-3-3 1,3-1 253,-3-4 1,6 1 0,-9 7 0,1 0 95,-5 0 1,-4 0 0,-4 2 0,-1 6 31,-6 6 1,-4 6 0,-10 4 0,-3 5 9,-4 7 0,-5 5 0,-12 3 0,-3-1-262,-2 1 0,-9-3 0,1-2 1,-4-5-140,-2-3 1,9-2 0,5-9-1,4-6-612,4-7 0,1-7 325,6-7 0,4-5 0,13-10 0,1 0-1308,4 1 1780,9-11 0,4 8 0,13-8 0</inkml:trace>
  <inkml:trace contextRef="#ctx0" brushRef="#br0" timeOffset="2998">1394 816 8031,'8'-22'0,"-1"0"105,-2 0 0,7 3 0,0 2 1,2 5 378,1 2 0,0-4 0,6 7 0,1-1-184,0-1 0,-8 6 1,1-2-214,2 10 0,-7 0 0,-3 10 1,-5 1-111,-2 4 0,0 2 0,-2-1 1,-5 1-65,-8 0 0,3 2 0,-3 3 0,-2 2-8,-2-3 1,-3 6 0,3-3 0,2-2 22,2-3 0,8-3 1,-5 1-1,0-2 104,0-6 1,7 5 101,-2-4 0,7-5 0,7-3-279,8-5 1,4-4-1,3-3 1,0-2-251,-1 2 1,1-5 0,0 3 394,0 2 0,9-7 0,3 0 0</inkml:trace>
  <inkml:trace contextRef="#ctx0" brushRef="#br0" timeOffset="3332">2004 293 8169,'10'-12'89,"-8"2"1,10 10-1,-7 3 1,2 4 151,-2 8 0,-2 4 0,-3 5 0,2 3-58,5 2 1,-4 0-1,4-5 1,-2 3-168,2 2 0,-4 2 1,6-4-1,-1 2 30,-1-3 1,0-9 0,-5-2 15,6 2 1,-3-8 0,7-6 109,-3-15 0,8-3 1,-2-16-1,2-1-74,-3-4 0,6 2 0,-6-2 1,5-3-380,3-2 0,0-3 1,0 3-1,-3 3-364,-4 1 1,4 11 644,-4-3 0,4 4 0,3 4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15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262 218 8183,'-7'-36'57,"0"0"1,-1 9-1,6 0 568,-5 10 0,4 10-534,-4 14 0,7 6 0,5 11 0,2 2-74,-2 3 1,7 10 0,3-3 0,2 6-100,-3 1 1,5-2-1,-6-2 1,1-3-43,1 3 0,-1 2 1,6 0-1,-4-4 71,-1-8 1,-1-5-1,6-2 1,-3-3 616,-3-5-327,1 6 1,-3-20-80,-5 0 0,-7-10 1,-7-9-1,-8 2-172,-4 2 0,-5 10 0,-3-2 0,-4 5-40,-3 2 0,0 0 0,-5 2 0,3 5 25,-3 8 0,5 7 1,-2 4-1,0 6-26,2 2 0,5-5 1,12 7-1,5 0-291,2-2 1,3 5 0,9-12-1,6-6-777,6-4 1123,5-12 0,13 14 0,2-6 0</inkml:trace>
  <inkml:trace contextRef="#ctx0" brushRef="#br0" timeOffset="667">1308 305 8131,'-3'-21'0,"-2"-1"136,-2 0 1,-8 8 0,6-1-1,-3 0 323,-5 3 1,-3-5 0,-4 10 0,-2 2-289,-3 3 1,-10 9 0,5 3-1,-2 2-154,-1 5 0,8 10 0,-5 2 0,3-3-156,4-2 1,3 5-1,5 0 1,4-2-24,8-3 0,5-2 1,4 0-1,5 0 118,8-1 1,7 1 0,4 0 0,6 0 313,2-1 0,-1-6 1,6-1-1,-5 1 27,-2-3 1,-3 7-1,-8-6 1,-1 1 107,-6 1 0,-4-1 0,-10 8-319,0 0 1,-17-1 0,-7 4-1,-8 1-304,-6 3 0,4 0 1,-3-7-1,-1 0-627,-3 0 0,7-8 1,5-2-1,4-2-1869,4-5 2714,9-3 0,2-2 0,10 0 0</inkml:trace>
  <inkml:trace contextRef="#ctx0" brushRef="#br0" timeOffset="951">1264 719 8131,'22'-10'-216,"0"1"1,-1-8 0,1 5 411,0 2 0,0-4 0,-3 4 0,-2 0 688,-3 0 1,1 3-655,7 7 0,-8 0-216,1 0 0,-10 10 0,-1 2 1,-8 5-13,-11 5 1,3-5 0,-3 12 0,-4-5-141,-7-2 0,1 7 1,-4 2-1,5 1 6,2-1 1,3 1-1,2-6 1,5 3 55,2-2 1,3-10 0,7-3 228,0 3 1,2-7-1,6-3 1,9-4-73,9-3 1,1-3 0,9-4-1,3-5-732,2 0 1,-5-8 650,1 6 0,9-6 0,9-1 0</inkml:trace>
  <inkml:trace contextRef="#ctx0" brushRef="#br0" timeOffset="1286">2113 218 8131,'0'-14'0,"3"2"805,4 2 1,-5 5-691,6 12 1,-6 8 0,-2 14 0,0 5-57,0 0 1,0 9 0,0-2 0,0 8-74,0-1 1,0-2-1,0-2 1,0 2-21,0 4 0,0-4 1,0 3-1,0-10 30,0-10 0,2-8 0,6-6 650,6-8 0,6-17 1,1-11-1,4-16-151,4-11 1,-3-5 0,8-8-1,-2 3-495,-6-2 0,6-1 1,-1 1-1,1 4-492,-1 3 0,-2 2 1,-7 7-1,0 1-2722,-1-1 3214,-9 10 0,8-7 0,-8 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14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131 219 8121,'-12'0'743,"2"2"0,13 3-538,4 2 0,5 1 0,12-6 1,3 3-728,2 2 0,7 0 1,-5-7-1,3 0 522,5 0 0,2 0 0,3 0 0</inkml:trace>
  <inkml:trace contextRef="#ctx0" brushRef="#br0" timeOffset="151">458 45 8046,'-29'-13'-35,"-1"6"1,-6 5 0,5 2 0,-1 0 486,1 0 1,-5 0 0,4 0-1,1 0-548,-1 0 1,3 0 0,7 0 0,1 0-524,-1 0 619,10 0 0,-8-10 0,8-2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13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436 393 8115,'0'-41'7,"0"4"1,2 4 0,3 6 0,2-4 236,-2-3 0,-2 5 0,-1-5 0,3 2 410,2 6 0,-2 1 0,-12 6-452,-8 5 1,-4 4-1,-5 10 1,-3 2 15,-2 6 1,-7-1-1,4 12 1,1 5-228,-1 1 1,3 8 0,5 1 0,0 3-191,2-1 0,-2 0 0,17 5 0,2-2 16,2-3 0,6-7 1,2 5-1,7-2 155,7-6 0,-2-1 1,15-4-1,-3 1 161,0 0 1,7-8 0,-7-2 0,-2 1 22,-3-1 0,-2 0 0,-3 5 0,-2-5-14,-3-3 1,-9 8-1,0-2 1,-10 4-538,-9 3 1,-13 0-1,-4 0 1,-3-1-241,-5 1 1,5-2 0,-2-4 0,0-3 8,2-4 1,0 6 0,7-8 625,-2-2 0,0-3 0,7-2 0</inkml:trace>
  <inkml:trace contextRef="#ctx0" brushRef="#br0" timeOffset="252">523 589 8123,'12'-10'130,"0"8"0,-5-5 450,8 4 1,-3 3-1,3 3-400,2 4 1,-8 5 0,1 10 0,-3-1-100,0 1 1,1 0-1,-8 2 1,0 3-161,0 2 1,0 0 0,0-7 0,-3-1-13,-4 1 0,2 0 1,-7 0-1022,2 0 115,-7-1 0,15-6 997,-5-1 0,14-19 0,5 3 0</inkml:trace>
  <inkml:trace contextRef="#ctx0" brushRef="#br0" timeOffset="702">980 545 8077,'0'-34'0,"0"3"182,0 0 0,0 6 0,0-4 0,0 5 2003,0 2-1925,10 10 0,2 5 0,7 14-209,-4 8 0,-3 7 0,-7 4 1,5 6 3,2 1 0,-5-6 1,5 2-1,-2-2-29,-5 2 1,7-5 0,0 5 0,0-5-140,-5-2 1,3 0-1,-1 0 1,1-1-107,0 1 0,-1-10 347,-1-5 0,-3-4 0,7-6 0,0-6 9,0-13 0,-7-2 1,4-13-1,-1-1-101,-1-3 1,7-3 0,-6 3 0,-1 2-350,3 3 0,-8 2 0,5-2 0,-4 7-743,-3 5 1,0 2 1055,0 0 0,9 0 0,4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19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393 741 8176,'7'-37'233,"0"1"1,0 10 0,-7-3-1,3 4 281,4 4 0,-4-1 1,1 2-123,-8 6 1,-1-3-1,-10 10 1,-4 2-200,-8 2 0,1 3 0,-11 0 0,1 3-307,2 4 0,-7 5 0,7 10 0,0 2-49,5 5 1,0-2-1,5 7 1,7-3-249,5-4 1,5-3-1,9-2 1,8 0 154,12-1 1,2 1 0,12-3-1,3-2 332,2-2 0,2-8 0,1 5 0,0 0 177,-1 0 0,-7-4 0,1 4 0,-1 0 18,-2 0 0,-5 3 0,-15 6 0,-6 1-81,-6 0 1,-4 0 0,-8 2 0,-9 2-175,-8 3 1,-12 1 0,3-6-1,-5 2-324,-3 3 0,3-7 1,2-10-1,6-2-726,1-5 0,3-3 22,7-2 1,10-2 1011,5-5 0,14-6 0,5-8 0</inkml:trace>
  <inkml:trace contextRef="#ctx0" brushRef="#br0" timeOffset="317">654 1133 8176,'0'-15'210,"0"1"1,2 2 0,6-5 0,4 2 18,0-2 0,7 5 1,-2 0-1,7 0-96,5 0 1,8 5-1,-6-6 1,1 4-11,-1 4 1,5 3 0,-7 2-72,-2 0 1,-10 0 0,-5 2-5,-2 5 1,-13 8 0,-11 11 0,-6 6-98,-1 2 0,-4-5 1,-1 5-1,-3-1-16,2 1 0,3-5 1,2 5-1,3-2-202,4-6 1,3-9 169,5-2 0,17-10 0,2-1-57,12-8 1,12-1 0,-4-10-1,2-2-543,4-2 1,1-3-1,0-2 697,-3-5 0,0 5 0,8-8 0</inkml:trace>
  <inkml:trace contextRef="#ctx0" brushRef="#br0" timeOffset="532">1198 349 8176,'-14'-7'543,"-1"-1"0,11-1-358,-4 1 0,16 6 1,6-5-1,5 4-575,3 3 1,0 0-1,2 0 1,3 0-235,2 0 1,7-7 0,-4 0 623,1 2 0,4-7 0,6 0 0</inkml:trace>
  <inkml:trace contextRef="#ctx0" brushRef="#br0" timeOffset="682">1634 0 8388,'0'29'22,"0"0"1,0 3-1,0-1 1,0 10-158,0 8 0,0 4 135,0-2 0,-10 5 0,-2 9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26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1 284 8015,'0'-22'76,"0"0"1,0 0-1,0 0 1570,0 1-1197,0 9 0,0 7 1,0 17-224,0 10 0,0 7 0,0-3 0,0 6-68,0 2 1,0 2 0,0 5 0,0-2-86,0-3 0,0 0 0,0 5 0,0-2-157,0-3 0,0-9 1,0 2-1,0-5 59,0-2 1,0-7 0,2-3 87,6-3 0,-4-13 1,11-18-1,2-12 81,2-7 1,3-3-1,0-2 1,2-2-17,5-3 1,-5-2 0,5 4 0,-5-1-505,-2 1 1,0 3-1,0 3 1,0-1-484,-1 1 1,1 9 858,0 5 0,-10 14 0,-2 5 0</inkml:trace>
  <inkml:trace contextRef="#ctx0" brushRef="#br0" timeOffset="334">807 697 9188,'2'-12'1179,"5"5"-1547,8 5 0,7 2 0,4 0 0,6 0-25,2 0 1,2 0 0,7 0 392,1 0 0,9 0 0,3 0 0</inkml:trace>
  <inkml:trace contextRef="#ctx0" brushRef="#br0" timeOffset="450">1286 480 8024,'-12'-10'-833,"-8"5"0,6-7 1292,-6 2 0,-1 3 0,-1 7 0,-2 0-269,-5 0 0,4 0 0,-4 0 1,5 0-191,2 0 0,-9-10 0,-3-2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25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676 218 8072,'-3'-36'26,"-2"2"0,-2 2 298,2 6 0,-5 2 0,1 2 0,-3 2 78,-5 6 0,-3 4 0,-1 10 0,-4 0-276,-4 0 0,-2 3 1,-8 4-1,3 10-95,-3 9 1,5 1 0,0 9-1,1 1-214,-1-3 0,17 7 1,2-7-1,10 2-111,5 0 0,0-7 0,3 5 0,4-2 277,8-6 1,6-2 0,6-4 0,4-3 226,3-3 1,0-2-1,3 5 1,-8-5 81,-5-2 0,-2 7 0,-3-3 51,-5 6 0,-4 2 1,-12-1-1,-6 1-290,-6 0 0,-15 0 0,-7-1 0,-6 1-531,-1 0 1,-3-3 0,-2-2-1,-3-2-511,2 2 1,11-8-1,4-1 989,2-6 0,3-2 0,7 0 0</inkml:trace>
  <inkml:trace contextRef="#ctx0" brushRef="#br0" timeOffset="198">763 632 8072,'-8'24'200,"1"5"1,-7-2-1,4 9 1,0 0 406,1-2 0,-6 7 0,5-4 0,1 4-770,-1 2 0,-5-7 0,8-2 0,2 0-648,3 0 0,0-7 811,-6 2 0,6-5 0,-8-2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28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501 204 8201,'0'-24'0,"0"-3"0,-3-4 15,-4-3 0,5 7 1103,-5-2 1,4 10-864,3 11 1,0 4 0,0 21 0,0 4-65,0 6 1,3 12 0,1-6-1,6 4-122,2-1 1,-7 0-1,5 8 1,-3-1-386,0 1 0,3-5 0,-5-1 0,4 4-108,3-4 0,-7-6 0,5 2 0,-3-3 150,0-4 291,10-3 0,-7-14 161,5-10 1,-6-10 0,-9-12 30,0 0 1,-7 1-1,-3 1 1,-2 3-188,-5 3 0,-4 6 1,-6-4-1,-5 3-86,-1 4 1,-4 2-1,-6 3 1,-1 0 95,1 0 0,-8 10 0,0 5 1,3 6 77,2 8 0,5 5 1,4 10-1,11-3-152,9-5 1,7 3 0,12-8 0,6 1-359,6-1 1,13-4 0,4-10 399,3-3 0,12-9 0,10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21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66 8501,'-8'-14'411,"1"-1"1,-3 10 0,5-4 111,-2-1 0,2 7 0,13-4 0,6 5-377,6 2 1,4 0 0,2 0 0,6 0-725,2 0 0,0 0 0,4 0 1,-4 0-422,-2 0 0,-1 0 999,-2 0 0,-5 9 0,8 4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29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431 632 8162,'0'-22'-556,"0"8"1,0-1 1269,0-2 0,7-2-102,0-3 1,1 0-316,-8 0 0,-3 3 0,-4 5-92,-8 6 1,-4 6-1,-5 2 1,-3 0-120,-2 0 1,0 2 0,5 6 0,-3 6-223,-2 5 0,0 3 0,10 0 0,2 0-219,2-1 0,11 1 0,-1 0 219,10 0 1,14-8 0,12 1 0,3-1 218,5-2 0,2 8 1,3-8-1,-3 2 175,-5 1 1,5-8-1,-7 8 1,0-1 116,-5-2 1,-12 8-1,-5-6 1,-2 6-76,-5 1 1,-13 4 0,-9 1 0,-9 6-328,-11 1 0,-6 1 0,-5 5 0,-3-5-418,2-3 1,-4 6 0,0-6 0,0-2-536,-1-5 0,13 1 0,12-18 102,5-2 1,12-8 0,7-9 877,10-10 0,17-14 0,12 2 0</inkml:trace>
  <inkml:trace contextRef="#ctx0" brushRef="#br0" timeOffset="353">757 958 8131,'15'-7'74,"-1"0"0,1 0 1,4 4-1,-2-2 1134,-2-2 0,-1 0-1072,8 7 1,-7 7 0,-3 3-45,-3 2 0,-4 2 0,-12 8-18,-8 0 0,-4 2 0,-3 3 0,1 2-92,-1-3 1,-7 6 0,0-3 0,2 0-9,3 2 0,2-6 0,3 4 0,4-5-498,8-2 1,5-1 172,2 1 0,16-10 0,9-4 1,6-6-446,8-2 1,4-10 795,8-4 0,-5-15 0,7-5 0</inkml:trace>
  <inkml:trace contextRef="#ctx0" brushRef="#br0" timeOffset="550">997 392 8496,'2'-12'1385,"6"5"-1681,6 4 1,6 3-1,1 0 1,1 0-1329,0 0 1624,0 0 0,9-9 0,3-3 0</inkml:trace>
  <inkml:trace contextRef="#ctx0" brushRef="#br0" timeOffset="751">1585 0 8130,'12'10'471,"-2"-5"0,-10 9 175,0 3 1,0 5-1,-3 7 1,-4 7-613,-7 6 1,1 3 0,-1 4 0,-3 4-687,-2 3 0,4-1 652,1 3 0,-1-4 0,-7-11 0</inkml:trace>
  <inkml:trace contextRef="#ctx0" brushRef="#br0" timeOffset="1290">2456 588 8222,'-10'-41'0,"-4"2"0,-6 6 937,-1 1 1,-4 10 0,-1 10 0,-6 3-419,-1 4 1,-4 2 0,-4 6 0,2 6-342,3 13 1,2 0 0,-4 9 0,4 1-649,2 4 0,6-2 0,9 0 1,5-3 35,2-4 0,3 7 0,9 0 0,5 0 85,8-5 0,11 2 0,6-2 0,2-2 354,4-3 1,1-2-1,0-1 1,-3 1 209,3 0 1,-8 0 0,-2-3 0,-7-2 528,-7-2 1,-6-1 0,-11 8-318,-5 0 0,-8-1 0,-16 1 0,-10-2-469,-8-6 1,-9 10-1,5-7 1,-3 0-381,-4 3 0,6-1 0,6 0 0,9-2 422,10-2 0,5-1 0,2 8 0</inkml:trace>
  <inkml:trace contextRef="#ctx0" brushRef="#br0" timeOffset="1633">2478 1089 8222,'12'-14'160,"-2"-1"1,-1 1 233,6 1 0,-3-6 0,2 7 0,3 0 119,3 5 0,-6-3 1,1 3-1,2 2-286,2 2 1,-5 3 0,1 0-133,2 0 0,-7 3 1,-1 2-1,-1 4-127,-1 3 0,-2 3 1,-10 7-1,-5 0-117,-2-1 0,-5 8 1,-10 3-1,-2-1 64,3 1 0,2 4 1,2-5-1,0 1 219,0-1 1,10-9 0,5-7-1,5 2 94,2 2 0,2-7 0,5-5-292,8-4 0,7-3 1,7 0-1,7-3-615,5-4 1,3 2-1,-1-9 1,1-1 678,-1 3 0,1-17 0,-1 5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36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20 744 8293,'0'-22'-69,"0"0"0,-7 0 1,0 1 621,2-1 1,5 10-13,7 5 0,3 7 1,4 7-1,-4 7-181,0 6 1,-6 4-1,9 3 1,-4 4-63,-4 3 1,5-5 0,-3 7 0,-2 3-146,-3 2 1,-2-5 0,3-2 0,2-2-72,2-6 0,0-2 1,-7-2-1,2-2 254,6-6 0,-3-4 0,9-13-54,3-4 0,2-7 0,3-15 0,0-8-169,0-4 1,7-5-1,0-2 1,-3-3-336,-1 3 1,-4 2 0,1 2 0,-3 0-558,-4 1 1,2 2-1,-10 4 1,-2 8-1271,-3 5 1,-2 10 65,0-1 1983,0 10 0,0 5 0,0 12 0</inkml:trace>
  <inkml:trace contextRef="#ctx0" brushRef="#br0" timeOffset="249">673 1027 8973,'22'0'295,"2"0"1,3 0 0,5 0-786,1 0 490,4 0 0,6 0 0,1 0 0</inkml:trace>
  <inkml:trace contextRef="#ctx0" brushRef="#br0" timeOffset="364">1174 787 8237,'-29'-7'159,"0"0"0,-9-3 1,4 5-1,0-2 245,5 2 0,-3 3 0,1 2 0,-3 2-488,-5 5 1,8-2 0,2 7 83,5-2 0,-8 7 0,-2-5 0</inkml:trace>
  <inkml:trace contextRef="#ctx0" brushRef="#br0" timeOffset="1114">2132 374 8261,'0'-32'-2,"0"8"1,0-8-1,0 3 171,0 0 0,0-2 0,0 2 0,0-5 162,0 0 0,3 3 1,2 9 709,2 0-777,0 0 1,-9 20 0,-3 12 0,-5 11-270,-2 8 1,7 13-1,-2-1 1,5 10-392,2 4 0,0-4 1,0 7-1,0 3 170,0 1 0,0 4 0,0-1 0,0 0 96,0 1 0,0-8 1,0-2-1,0-3 219,0-5 0,0-12 1,2-7 1054,5-4-741,-4-13 0,6-12 1,-9-15-1,0-4-175,0-3 0,0 8 0,-2-1 1,-5-2-270,-8-2 1,-4-1 0,-5 3-1,-3 5-27,-2 3 0,-10 1 0,3 8 0,-5 0-187,-3 0 1,8 3-1,2 4 1,3 8-211,4 4 0,3 10 0,5 0 0,4-2-98,8-3 0,4-2 0,8-1 0,7 1-849,10 0 1412,14-10 0,-2 7 0,10-6 0</inkml:trace>
  <inkml:trace contextRef="#ctx0" brushRef="#br0" timeOffset="1464">2546 570 8423,'3'-20'0,"1"3"-226,4 3 1,6 7-1,-4-6 351,2 4 1,-7 11-1,2 13 1,-2 4 222,2 3 0,-4 9 0,4 3 0,-5 2-121,-2 1 1,-7-1 0,-3 8 0,1-1-12,-1 1 1,0-3 0,6-2 0,-4-3 176,3 3 0,-4-8-73,1-2 0,4-14 0,11-11 0,7-8 207,6-11 0,2-14 1,2-7-1,2-8-160,3-7 0,8 3 0,-8-10 1,0 0-483,2 2 1,-7-7-1,5 8 1,-7-1-400,-7 5 1,-3 5 0,-7 3 0,2-1 513,-2 0 0,-3 1 0,-2-1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42.06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627 617 8144,'0'-29'0,"0"-2"5,0-3 0,0 7 1,-3-2 430,-4 5 0,-7 12 0,-13 5 0,-4 4 117,-3 3 0,-5 10 0,-9 7 1,-6 9-578,-1 11 1,6 4-1,-1 2 1,4 1-115,2-1 0,8 1 1,4 0-1,6-1-193,6 1 0,13-3 1,2-5-1,10-4 29,10-1 1,11-9-1,8 2 1,5-9 234,7-6 1,2 1-1,-4-5 1,-1 2 205,1-2 1,-1 0-1,-2 0 1,-2 2 294,-3-2 1,-16-1-233,2 4 0,-18 4 0,-6 7 1,-17-2-232,-15-2 1,-7-1 0,-3 5 0,1-2-225,-1-2 0,0-8 0,3 5 1,3-2-544,1-5 0,8 4 796,-7-1 0,9-1 0,-4-7 0</inkml:trace>
  <inkml:trace contextRef="#ctx0" brushRef="#br0" timeOffset="401">736 1249 8247,'12'-10'68,"5"5"1,-8-9-1,4-3 137,3-3 0,1 6 0,0 2 0,0 0 89,7 0 0,-7 7 1,10-3-159,0 6 0,-1 4-170,-4 6 0,-10 4 0,-7 12 0,-10 3-54,-9 2 1,-6 2 0,-2-4 0,-2 4-27,-5 3 0,5 2 0,-7 8 1,2-3 62,0-5 0,0 3 0,7-10 0,2-2-24,6-3 0,2-2 115,4-1 0,16-8 0,-1-6 0,12-5-12,10-2 0,5-7 0,7 0 0,-2-1-278,-3-1 1,-2 6-1,5-6 250,-3-1 0,-9-2 0,4-10 0</inkml:trace>
  <inkml:trace contextRef="#ctx0" brushRef="#br0" timeOffset="882">1019 443 8126,'-15'12'758,"1"-5"-608,9-4 0,-2-3 0,14 0 34,7 0 0,6 0 1,2 0-1,-1 0 106,1 0 0,7 0 1,0 0-1,-2 0-495,-3 0 0,-2 0 0,0 0 0,-1 0-1841,1 0 2046,0 0 0,0-10 0,-1-2 0</inkml:trace>
  <inkml:trace contextRef="#ctx0" brushRef="#br0" timeOffset="1115">1476 51 8126,'0'-22'205,"0"8"269,0-1 0,0 20 1,0 2-1,0 13-304,0 9 1,-7 5 0,0 12 0,2 2-414,2 3 1,-4 9-1,0-4 1,2 2-425,3 0 0,2-10 667,0 3 0,0-5 0,0-2 0</inkml:trace>
  <inkml:trace contextRef="#ctx0" brushRef="#br0" timeOffset="1655">2282 465 8102,'-22'-10'-99,"0"-4"1,-2 1 0,-3 1 0,-2 3 431,3 4 0,-6 12 1,1 8-1,-3 4-177,-5 3 0,8 9 1,-1 5-1,6 6-326,4 1 0,-5-7 1,15 1-1,0 1-53,5 4 0,7-6 0,7 0 0,8 0 178,4-2 0,3 5 0,2-7 1,3-1 78,2 0 1,0 6 0,-7-6 0,-1 1 46,1-1 0,-10 1 0,-5-6 0,-4 3 183,-3-2 0,-10-3 0,-7-2 0,-9 0-16,-11-1 1,-4 1 0,-5 0 0,-2 0-309,-3-1 0,-5-1 0,10-3 1,8-5-803,4-2 0,5-3 862,7-7 0,10-10 0,2-2 0</inkml:trace>
  <inkml:trace contextRef="#ctx0" brushRef="#br0" timeOffset="1847">2413 1096 8063,'0'22'40,"0"0"1,0 0 0,0-1 229,0 1 1,0 2 0,0 3-1,0 4-189,0 3 1,0 3-1,0 6 1,0 1-372,0-1 0,0 1 0,0-1 290,0 1 0,-10-1 0,-2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45.15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480 22 8236,'-21'-9'-591,"-4"6"0,-1-4 0,-3 4 932,2 3 0,0 3 0,1 7 1,-3 11-137,2 13 0,-7 10 1,0 7-1,1 9 4,4 10 0,0 8 0,2 11 0,5 5-94,12-43 0,1 0 0,0 5 0,3 2 1,5 0-1,2 0 0,0-1 0,1 0-111,0-2 0,3 1 0,4 2 0,4 0 0,4 0 0,2 0 0,2-1 0,2 0-124,1-1 0,2-1 1,2-4-1,2-2 1,5-2-1,3-3 1,0-2-1,1-4-374,-1-3 0,2-4 0,45 15 0,-3-17 0,7-8 494,6-6 0,-44-12 0,-1-4 0,45-6 0,-3 2 0,-3 3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45.48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66 8127,'34'-22'0,"-3"3"201,1 4 0,-8 6 0,5 9 1,-2 5-30,2 9 1,-5 5-1,5 23 1,-5 6 69,-2 5 0,0 8 0,-1 11 0,-1 8-91,-6 5 1,3 12 0,-12-46 0,-3 2 0,1 2 0,-1 1-144,0 2 1,-1 0 0,-2 4 0,-1 0-1,0-5 1,-3-1 0,-2-1 0,-3-1-189,-2-1 0,-3-2 0,-18 41 0,-11-2 0,3-13-195,5-12 1,-3-14-1,7 0 1,1-7-299,0-8 1,-6 3 0,8-13 672,3-6 0,1 11 0,4-7 0</inkml:trace>
  <inkml:trace contextRef="#ctx0" brushRef="#br0" timeOffset="435">806 676 8049,'22'0'-353,"0"0"0,-3 2 99,-4 5 1,2 6-1,-10 11 1,-2 2 362,-3 3 0,-2 10 0,0-5 0,0 2-45,0 1 1,0-1-1,0 10 1,0 0-37,0-3 0,0 6 1,0-15-1,0 0 247,0-5-94,0-5 0,0-15 0,0-9 0,3-12 149,4-7 1,5-12 0,10-6 0,0-4-84,-1-2 1,1-1 0,0 0 0,0 3-152,-1 5 1,1-3 0,0 8-1,-3-1-624,-4 1 0,4 2 0,-7 7 0,3 0-1836,-1 1 2364,-9 8 0,5 4 0,-10 9 0</inkml:trace>
  <inkml:trace contextRef="#ctx0" brushRef="#br0" timeOffset="1032">1634 1264 11363,'22'0'210,"-8"0"1,1 0 0,2 0-640,2 0 1,10 0-1,2 0 1,1 0 428,-1 0 0,18-10 0,-3-2 0</inkml:trace>
  <inkml:trace contextRef="#ctx0" brushRef="#br0" timeOffset="1149">2069 959 8152,'-36'-7'96,"0"-1"1,-1 4 98,4 1 0,-9 3 1,9 0-1,-4 0-132,1 0 0,9 7 0,-2 3-63,5 2 0,-7 3 0,-3 6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48.61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7753 661 8227,'-10'-31'-3,"-2"9"-69,-10 0 0,10 15 0,5 19 548,4 10 1,3 14 0,0 0 0,0 6-407,0 1 1,10 8 0,4 2 0,6 3-156,2 4 0,-1 3 0,1 2 0,2 3-139,5 5 1,-4-5 0,4 2 0,-5-10-62,-2-9 1,2-12-1,2-8 541,3-7 0,-9-9 0,-13-22 188,-5-8 0,-2-4 1,-2-3-1,-5 0-200,-8 0 0,-4 1 0,-5 1 0,-3 3-284,-2 3 1,-10 9 0,3-2 0,-8 4-83,-6 3 0,11 0 1,-5 0-1,3 3 107,0 4 0,5 5 1,2 10-1,2 2-130,6 5 1,4-5 0,8 8 0,4-3-191,0 0 0,8 7 0,-5-7 0,7-2-123,7-3 1,5-2 0,10-3 0,-1-4-749,1-8 1206,0-5 0,9-2 0,3 0 0</inkml:trace>
  <inkml:trace contextRef="#ctx0" brushRef="#br0" timeOffset="383">8384 1075 8157,'15'-22'126,"-1"0"0,-9 1 1,5-1 429,-1 0 1,-4 8-330,10-1 1,-8 13 0,5 2 0,-2 12-15,-6 7 0,6 5 1,0 5-1,0 5-20,-1 0 1,1 7 0,-5-5 0,4 3-67,4-3 0,-6 10 0,5-7 0,-2 0-161,-6 2 0,1-2 1,0-1-1,2-4-139,-2-2 0,0-6 236,2-11 1,5-10 0,8-17-1,-1-15 231,3-12 1,-5-9 0,14-17 0,-2-3 25,0-5 1,8 5 0,-6-7 0,3 3-550,5-1 0,-1 3 0,-1 12 0,-8 7-366,-5 5 0,-2 12 0,-1 5 595,1 5 0,0 2 0,0 1 0</inkml:trace>
  <inkml:trace contextRef="#ctx0" brushRef="#br0" timeOffset="1148">44 422 8375,'0'-22'-159,"0"0"166,0 0 0,0 13 203,0 9 0,0 12 0,0 19 0,0 15 139,0 17 1,0 5-1,2 14 1,3 10-132,-2-40 0,1 2 1,0 6-1,-1 1 0,-1 9 1,-1 1-1,1 5 1,1 3-228,0 6 0,1 1 1,1 6-1,0 0 0,-3 7 1,0 1-1,3-2 1,0 0 77,1-3 1,0-2-1,-2-3 1,0-3 0,1-14-1,2-3 1,-1-4 0,0-1-179,0-5 0,0-2 1,-1 39-1,4-15 1,-1-19-688,-1-15 0,0-2-233,-7-17 0,7-12 1029,1-17 0,-1 10 0</inkml:trace>
  <inkml:trace contextRef="#ctx0" brushRef="#br0" timeOffset="2064">0 175 7843,'0'-15'-357,"0"1"1,3 9-1,4-2 599,7 4 1,6 3 0,1 0-1,4 0 28,4 0 0,7 0 0,15 0 0,9 0-52,10 0 0,15 0 0,12 0 0,2-2-135,-47-2 0,0 1 0,4 1 0,2 1 0,2-2 0,1-1 1,1 2-1,2 2-135,2-1 0,1 2 0,1-1 0,-1 0 0,-1 0 0,-1 0 0,1 0 0,1 0 88,2 0 1,0 0 0,2 0 0,1 0 0,4 0 0,0 0 0,0-1 0,1-1-55,-1-1 1,0-1 0,3 2 0,2-1 0,1-3 0,0 0 0,2 1 0,2 0-59,2 3 1,0-1-1,2-1 1,-1-1 0,0 1-1,-1 1 1,1 0 0,1 1 107,0 1 1,1-1-1,7-1 1,0-1-1,-3 0 1,-1 1 0,-2 0-1,0 1-17,-2 0 0,-1 1 1,3 1-1,0 0 0,3 0 1,1 0-1,3 0 0,1 0 12,-33 1 0,1-1 0,0-1 0,30 1 1,0-2-1,-4 0 0,0-1 0,3 0 1,0-1 17,-30 2 0,0 0 0,0 1 1,0 0-1,0 0 0,0 1 0,0-1 1,0 1-1,0 1 0,27-1 0,0 2 2,1 2 0,-1-1 0,-2 0 0,0-1 0,3 4 0,1 0 0,1 0 0,0-2-43,-1-2 0,1 1 0,-1 2 0,-1 0 0,-7-2 0,-1 1 1,0-1-1,0 1 28,0 1 1,0 0 0,-3-3 0,-1 1 0,-5 2 0,-1 2 0,-8-1 0,0 0-10,-3 0 1,-2 0 0,-4-3 0,-1 1 0,-1 3 0,0 1 0,-3-1 0,-1 0 139,-3-1 1,0 0 0,45 11 0,-11-7-1,-5 0-88,-8-1 0,-4 1 0,-7-5 0,-8 2-76,-10-2 1,-14-3 0,1-2 0,-6 0 164,-3 0 300,-8 0-853,-4 0 323,1 0 0,-8-2 0,8-3-218,0-2 1,-8-3 284,5 3 796,-4 4 86,-3-6-557,0-1-338,0 8 0,0-11-77,0 6-98,0 5 0,0-5 169,0 14 1,0 5-1,0 12 1,0 8 99,0 11 1,0 15-1,0 24 1,0-30-1,0 3-6,0 10 0,0 3 0,0 12 1,0 5-1,0 12 0,0 4 1,0-31-1,0 1 0,0 1-115,0 2 1,0 0-1,0 0 1,0-1-1,0 0 1,0-1-1,0-2 1,1-1-1,0 0 1,1-1-1,-1 0 1,1 0 112,2 29 1,-1-1 0,1-4 0,0-2 0,-4-10 0,0-3 0,-1-7 0,-1-2-159,-1-7 0,-1-1 0,0-5 0,-2-1 0,-2-2 1,-1 0-1,-5 44-477,-3-6 0,5-8 0,0-16 0,0-3-2186,-1-5 2747,9-15 0,-16 8 0,8-5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58.0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196 807 8075,'-14'14'358,"2"1"1,2 2 906,5 2 0,3 12 0,2 6 0,2 9-474,6 12 1,-4 2 0,9 18 0,-4-1-722,-4 1 0,-3-6 0,-2 6 0,0-3-770,0-5 0,0-2 0,-2-6 0,-3-3-449,-2-9 1,-10-6-1,2-10 1,-4-12 1148,-3-13 0,1-6 0,-1-3 0</inkml:trace>
  <inkml:trace contextRef="#ctx0" brushRef="#br0" timeOffset="634">0 1024 7782,'22'-65'0,"0"0"-186,0-1 0,-8 13 0,1 7 0,2 10 846,2 5 0,10 1 0,3 9 0,-1 1-206,1 6 1,-3 4-1,-8 10 1,1 0-148,0 0 1,-8 10 0,-1 4 0,-4 8-78,-4 7 1,-3 5-1,-2 7 1,0-2-31,0-3 1,-2-2 0,-3 5-1,-4-3-49,-4 3 1,6-5 0,-7 0 0,-1-3-332,3-4 0,-7-3 0,7-2 0,-3-1-353,1 1 1,6-7 0,-6-3 458,-3-3 1,7-4-1,3-12 159,4-8 1,3-6-1,0-6 1,0-4-94,0-3 0,10 5 0,7-5 0,7 2-21,5 6 0,0 2 0,-7 4 0,2 3-247,5 3 0,-9 9 1,6 0 188,1 10 1,-3 7 0,-7 10-1,-5 0 214,-2-1 1,4 8 0,-6 0 0,-1 0 126,3 3 1,-8-8 0,5 5 301,-4-5 1,-3-2-191,0 0 0,0-12 0,0-10-71,0-13 1,0-6-1,0-3 1,2-2-283,5-5 1,5 2-1,10-6 1,0-1-565,0 0 1,2 0 0,3-2 0,4 4-207,3 1 1,-7 7-1,4-5 1,-2 7 211,0 7 0,0 6 0,-7 9 505,0 0 1,-13 4 589,-9 11 0,-9-1 0,-13 18 0,0-1-61,0 6 1,1 1 0,-1 1-1,0 0-61,0 7 1,8-10 0,2 8 0,2-3-201,5 0 0,3-5 0,2-2 0,0-2-52,0-6 0,9-11 1,6-8-1,4-5-15,3-2 1,0-9 0,-3-8 0,-2-10-491,-2-9 1,-3 2-1,5-2 1,-5-3-1112,-3-2 0,6-3 1,-8 1-1,-2-1 1440,-3 1 0,8-11 0,2-1 0</inkml:trace>
  <inkml:trace contextRef="#ctx0" brushRef="#br0" timeOffset="984">1176 1 7353,'0'22'-50,"0"0"1,0-1 728,0 1 0,0 0 0,0 2 0,-2 5-499,-5 7 1,4 1 0,-6 4 0,1 5 8,1 0 0,0 9 1,7 3-1,-3 5-68,-4 3 0,5-3 0,-6-3 1,6-7-198,2-7 0,-2 3 0,-3-15-288,-2-1 47,-1-11 0,11-15 0,4-14 0,7-7-136,6-6 1,4 1-1,3 2 1,2 5 293,-3 2 0,6-4 1,-3 7-1,-3 2 304,-1 2 0,4 3 0,-3 3 0,-4 4 188,-5 7 0,-3 6 1,6 2-1,-6-1 103,-6 1 0,-6 0 1,-4 0-1,-3 2 79,-2 5 1,-18-5 0,1 5 0,-5-7-488,-2-8 0,-8 6 1,3-6-1,-3 6-685,3 1 1,-6 1-1,9-2 1,-4-3 656,1-3 0,9 1 0,-4 6 0</inkml:trace>
  <inkml:trace contextRef="#ctx0" brushRef="#br0" timeOffset="1368">1699 110 8111,'0'41'-421,"0"-5"0,0 5 0,-2-4 0,-6 4 438,-6 2 0,2 3 0,-3 3 0,-2 6 317,-2 8 0,0-2 0,2 11 0,2-1 23,-2 1 0,7-4 0,3 4 0,5-6-23,2-8 0,2-5 0,5-12 0,8-4-60,4-8 1,6-12 0,1-5 0,6-3-49,2-4 1,2-12-1,7-8 1,-2-4-92,-4-3 0,-3-2 0,-8-5 0,3-5-117,-2 0 1,2-7 0,-5 7 0,-7-2 62,-5 0 0,3 7 1,-8-5-1,-2 2 153,-3 6 0,-4 1 0,-5 6 0,-8 5 321,-4 6 0,-6 6 0,-1 2 0,-6 2-159,-1 6 0,-1 6 0,-5 13 0,5 4-227,3 3 0,2-5 0,9 5 0,3 0-570,3 0 1,9 0 0,-2 2 0,7-7-829,7-5 1,12-5 0,15-4 0,5-8-3515,7-4 4743,2-3 0,5-10 0,3-2 0</inkml:trace>
  <inkml:trace contextRef="#ctx0" brushRef="#br0" timeOffset="1934">2243 1199 8111,'-14'29'61,"-1"0"760,-2-3-316,-2-1 0,7-16-357,5-9 1,7-9-1,5-13 1,4 0 55,3 0 1,0-2-1,5-3 1,-2-4-144,2-3 1,2-2 0,1-5 0,-3 2-522,-3 3 1,1 2 0,6-5 0,1 5 168,0 3 1,-8 2 0,1 7 0,-1 0 204,-1 0 0,-1 10 0,-8 7 89,4 10 0,-1 10 0,-7 11 0,0 6 182,0 2 0,-2 2 0,-3 5 0,-3-2 29,4-3 1,-6-2 0,3 2-1,2-7-78,2-4 1,3-11-207,0 1 1,3-13 22,4-2 0,5-10 0,8-14 1,-4-2-63,-1-4 0,0-6 0,9 5 0,2-1 16,3 1 0,0 2 0,-9 7 1,-3 3 199,-3 4 0,1-2 144,7 10 1,-10 2 0,-5 12 0,-5 8 19,-2 4 0,-2 3 0,-3 2 0,-5 3-129,-2 2 0,7 0 0,-4-7 0,1-1 195,1 1 1,-7-7 101,6-1-461,-8-9 0,20-5 0,-1-14 1,9-8 13,12-7 0,0 5 0,10-8 1,0 3 518,0 0 0,0 0 1,4 10-1,-1 2 167,1 2 1,1 10 0,0-2 0,-5 5-473,-3 2 1,-4 2 0,-10 5 0,-5 8-700,-2 4 1,4 3-1,-7 0 1,1-3 492,1-4 0,3 4 0,10-7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1:51.9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218 1090 8298,'-20'-3'460,"3"-2"384,3-2 1,9-10-251,-2 3 1,7 1-1,7 1-411,8 3 0,-3-1 1,2 5-1,3-4-200,3-4 0,1-1 0,1-8 0,0 3-37,0 4 0,-3-4 1,-2 4-521,-3-4 1,-9-3 296,3 0 0,-16 10 0,-6 5 0,-8 5 96,-7 2 0,2 9 0,-7 6 1,1 7 206,-1 7 1,0-3 0,-2 11 0,4-1-33,1-2 1,14 7-1,-3-7 1,8 2-201,7 0 1,3-2 0,2 5 0,2-5-103,6-3 1,11 6 0,10-11 0,0-6 236,3-11 0,1-6 1,9-3-1,-4-3 307,-1-4 0,-8-5 0,5-10 0,-3 0 66,-4 1 0,-6-8 1,-4-1-1,-5 4 216,-2 2 0,-3 2 1,-9 3-301,-5 4 1,-5-2 0,-10 10 0,0 2-41,0 3 0,0 11 0,-2 6 0,-2 4 31,-3 3 0,0 0 0,9 2 0,3 2-87,3 4 1,2 8 0,-3-4 0,8 2-275,4 1 0,3-1 1,3 5-1,4-5-579,8-7 0,6 0 0,8-4 0,5-8-133,0-5 1,7-5-1,-4-7 1,4-2 863,2-6 0,1-6 0,-1-15 0,1-5 0,0-10 0</inkml:trace>
  <inkml:trace contextRef="#ctx0" brushRef="#br0" timeOffset="133">719 1286 8247,'14'-8'892,"1"1"0,-10 2-655,2 12 0,-5 6 0,-2 8 1,0 1-109,0 0 0,0 7 0,0 2 0,0 1-566,0-1 1,3 1-1,1-6 1,6 3 436,2-2 0,-7-3 0,5-2 0</inkml:trace>
  <inkml:trace contextRef="#ctx0" brushRef="#br0" timeOffset="266">893 937 8189,'-10'-22'89,"5"1"0,-7-1 532,3 0 1,-6 8-1687,8-1 1065,0 10 0,-3-5 0,-2 10 0</inkml:trace>
  <inkml:trace contextRef="#ctx0" brushRef="#br0" timeOffset="1116">1328 1068 9683,'-21'0'1144,"6"0"1,1 0-616,-3 0 0,-3 9-612,-2 6 0,3 4 1,5 3-17,6 0 0,6-8 1,2 1-1,0 2-4,0 2 1,2 3 0,6 0 0,4 2 243,0 5 1,7-2 0,-7 9 0,3 3 103,-1 2 1,-9 5-1,2 2 1,-4 5-52,-3 3 1,0 0-1,-3 4 1,-4-2-21,-7 3 1,-6-15-1,-2-3 1,1-4-313,-1-5 0,0-5 0,0-15-345,1-6 1,9-8-38,4-8 0,6-11 0,4-10 1,6 0 118,6-3 0,5 6 0,3-10 0,2-1 293,5 3 1,-2-4 0,9 6 0,3-2 88,2-4 0,-5-1 1,1 0-1,1 3 33,4-3 0,1-2 1,1-2-1,-3 1 34,-5 6 0,3-5 0,-10 5 0,-3-5 175,-1-3 1,-13 8-1,-5 2 1,-7 5-18,-7 9 0,-5-1 0,-10 9 0,0-3 193,0 1 0,-7 9 0,0-3 0,0 6-20,-2 2 0,7 2 1,-8 6-1,3 6-33,0 6 0,0 1 0,10 4 0,2 1-134,2 3 0,10 7 0,-2-4 1,5 2-135,2 5 1,0-1 0,2 1-1,5-5-360,8-3 1,7 1 0,4-6 0,6 1-654,2-8 1,2 1-1,5-13 1,-2-2-28,-3-3 0,0-4 0,5-5 1,-4-8 676,-8-4 1,-5 4 0,-5 1-1,-2-1-72,-2 3 461,-10-7 277,4 16 1,-16-4-101,0 14 1,-8 5-236,8 10 1,-3-10 742,3-5-427,5-4 1,-8-13 0,10-4-99,0-6 1,7-1 0,3-1 0,0 0 171,-1 0 1,6 8 0,-5-1-178,2-2 0,2 8 1,8 1-257,0 6 0,-8 4 1,-2 6-1,0 6-781,0 5 0,-4 10 0,6 1 0,1-4 778,-3-2 0,7 8 0,-7 2 0</inkml:trace>
  <inkml:trace contextRef="#ctx0" brushRef="#br0" timeOffset="1667">2308 1090 8229,'-12'21'395,"0"-4"1,7 3 0,-2 4-138,2 0 0,5 7 0,5 1 0,5 2-270,2 5 0,-5-6 0,5 1 0,0-2 439,0-6 0,-4-1-144,6-4 1,-7-9 0,5-7 0,-2-10-240,-5-9 1,5-5-1,-3-3 1,-2 0-428,-3 0 0,5-7 0,1-2 0,-1-1-265,3 1 1,-8-1 0,5 6 0,-4-3 99,-3 2 1,0 3 0,2 5-1,3 2 548,2 2-48,1 10 1,-8-2 0,0 14 0,0 10 179,0 10 1,0-3-1,0 7 1,0-2 445,0 1 1,0 6 0,0-5-294,0 3 0,9-7 1,3 2-1,3-7-136,-1-8 1,1-4 0,7-10 0,-1-3-92,1-4 1,-2-5-1,-4-10 1,-1 0-69,2 1 1,0-8 0,0 0-1,-3 0 34,3-3 1,-7 5 0,-3-6 0,-4 1-34,-3 6 1,-3 1-1,-4 6 201,-8 4 1,-4 6 0,-3 11 0,-2 5 244,-5 8 0,5 7 1,-5 4-1,5 6-4,2 2 0,3-5 0,2 7 0,4 0-319,4-2 0,2 5 0,7-8 0,2 3-260,5 5 0,5-8 0,13-2 1,4-7-721,7-7 1,7 2-1,6-10 1,2-2 865,-3-3 0,8-11 0,-1-4 0</inkml:trace>
  <inkml:trace contextRef="#ctx0" brushRef="#br0" timeOffset="1900">3354 1111 8127,'0'-21'314,"0"-1"1,-8 7 0,-1 3 0,-1 0 383,0 0 0,-7 7 0,3-2-244,-6 4 0,-1 6 0,-1 7 0,0 9-206,0 8 0,1 9 1,-1-5-1,2 3-288,6 5 1,-3-5-1,10 0 1,2-3-149,2-4 1,3-3 0,0-2 0,3-3-306,4-4 1,5 1 0,12-8-1,3-6-559,2-7 0,7-7 0,-4-12 1052,2-5 0,2-5 0,8-9 0</inkml:trace>
  <inkml:trace contextRef="#ctx0" brushRef="#br0" timeOffset="2083">3571 240 8127,'-2'22'91,"-3"2"0,-2 8 661,2 11 1,3 6 0,2 14 0,0 7-423,0 5 1,0 14 0,-1-38 0,2 0 0,-1 1-1,2 0-646,2-1 0,-1 0 0,-2 1 0,1 0 1,5 44-1,-5-1-1770,-2-6 1,0-9 2085,0-22 0,10-14 0,2-13 0</inkml:trace>
  <inkml:trace contextRef="#ctx0" brushRef="#br0" timeOffset="2666">3223 894 8127,'-22'0'0,"0"0"0,3-3 776,4-4 1,11 2-1,16-7-723,10 2 0,14 1 1,0 4-1,5-2-525,3 2 1,-1-5 0,3 0 0,3 1 183,2-1 0,-1 3 1,-9 7-1,-2 0 293,-3 0 1,-9 0 0,2 2 0,-5 5 433,-2 8 0,-10 4 0,-5 3 0,-4 2 124,-3 5 1,0-2 0,0 7 0,0 0 17,0-1 0,-3 4 0,-1 6 0,-4 1-457,4-1 0,1-6 0,3-3 0,0-3-119,0-4 0,10-6 0,4-6 0,6-8-213,1-4 0,8-6 0,3-4 0,-1-10-233,1-10 1,-3-4-1,-7-10 1,-3 2-15,-4 0 1,-3-7 0,-8 13 0,4-1 211,-3 5 0,-3-3 0,-4 3 352,-6 3 0,-4 4 7,-10 7 0,8 6 0,2 11 76,2 5 0,3 5 0,7 10 16,0 0 0,0 2 0,0 3 0,2 2 146,6-3 0,-6 1 0,8 0 0,-3 2-49,0-3 1,8 6 0,-8-3 0,-2-3-16,-3-1 1,5-4-1,1 1 1,-3 0-99,-3 0 1,-2-8-46,0 1 0,0-13 0,2-2-191,6-12 0,-3-7 0,9-6 0,1-4 46,-3-7 0,14-5 0,-4-3 0,2 1-43,0-1 1,1 8 0,1 2 0,3 3-430,-2 4 0,4 5 1,1 5-1,-1 5-1111,1 3 1,-11 1 1580,-6 8 0,0 10 0,6 2 0</inkml:trace>
  <inkml:trace contextRef="#ctx0" brushRef="#br0" timeOffset="3033">5292 1 8026,'-22'0'985,"0"2"1,0 10-1,1 17-507,-1 20 0,-2 23 0,-3 18 0,12-38 0,1 2-218,1 6 1,-1 1 0,-1 7 0,-1 2 0,1 2 0,1 1 0,0 2 0,1 0-308,0 2 1,2-1 0,3-5 0,2 1 0,-1-2 0,1 0 0,1-2 0,1-1-205,1-1 0,1-1 1,0-6-1,1-2 1,1 35-1,0-12-858,0-15 1,0-2 0,3-14 1108,4-8 0,-4-12 0,4-7 0,-5 4 0</inkml:trace>
  <inkml:trace contextRef="#ctx0" brushRef="#br0" timeOffset="3569">5488 1198 8015,'0'15'1143,"0"-1"0,0-6-871,0 6 0,2-9 1,5 2-218,8-4 0,4-13 0,3-4 0,2-8-54,5-7 1,-5 2 0,5-7-1,-2 0-34,2 1 1,-7-1 0,2-5-1,-9 5 49,-6 3 1,-1 2 0,-8 7 247,0 0 0,-10 10 0,-5 5 1,-6 4 24,-8 3 0,-3 12 0,-7 8 0,3 9-7,-3 5 1,5 2 0,1 7 0,1 1-255,6 0 0,4-8 0,7 0 1,8 0-386,5-2 1,2 5 0,2-10 0,8-5-481,11-7 1,4 0-1,11-10 1,3-2 186,2-2 0,-5-11 1,0-1-1,1-3 346,-3-5 0,4-10 0,-9-2 0,-2 2 344,-3 3 0,-5 2 1,-2 3-1,-5 2 1328,-2 3 0,-3 6-361,-7-6 1,0 11-1,3 1-806,4 7 0,-4 12 0,6-3 1,-2 6-408,1 1 0,1-1 0,-1-3 0,4-3-1170,0 3 0,7 0-1221,-4-2 2597,4-6 0,-7-9 0,-2 0 0</inkml:trace>
  <inkml:trace contextRef="#ctx0" brushRef="#br0" timeOffset="3666">6010 806 8189,'-14'-9'-71,"-1"-6"1,8 3-964,-8-2 1034,11 9 0,-6-5 0,10 10 0</inkml:trace>
  <inkml:trace contextRef="#ctx0" brushRef="#br0" timeOffset="4533">6664 894 10356,'-22'0'2626,"0"0"-2510,0 0 0,0 0 0,1 2 0,-1 3-164,0 2 1,8 10-1,2-2 1,-1 4-12,1 3 0,8-1 1,-4 4-1,6 1-5,2 3 0,0 10 0,0 0 1,0 7 342,0 5 0,7 9 0,0-2 0,-2 5 77,-2 2 0,-3 8 0,0-1 0,-3-1-153,-4-4 1,-5-1 0,-10-1 0,0-4-290,1-11 0,-1-8 0,0-23 0,0-5-102,0-6 1,8-11 0,2-9-1,2-12-10,5-8 0,3-4 0,2-10 0,0-5-172,0-7 0,7 3 0,3-3 0,2-3 37,5-2 0,2-2 0,3 2 0,0 2 27,0 3 1,7 10 0,0-3-1,-3 8 400,-2 6 1,-2 6-1,0 12 87,0 4 1,-1 8-1,-1 14-161,-6 8 0,6-3 0,-6 0-141,6-3 1,1-1 0,1-8 0,0 0 195,0 0 0,-1-10 0,1-5 0,-2-4 200,-6-3 0,3 1 0,-10-1 0,1 0 235,1 0 0,-6 8 1,2 2-46,-10 2 1,-7 3 0,-10 7 0,0 0-83,0 0 1,0 9-1,1 6 1,-1 4-273,0 3 0,0 7 0,3 3 0,2-1-252,3 0 0,9-2 0,-3-7 0,6 0-264,2 0 1,2 0-1,6-1 1,6-1 94,6-6 1,1-2 0,1-7-1,0 2-227,0-2 0,-1 0 1,1 0-279,0 2 0,0 3 447,0-3 0,-10-2-6,-5 9 1,-5-6-4,-2 6 446,0-9 0,0 2 127,0-14 0,0-5 1,0-10-1,0 0 246,0 1 0,0-1 0,0 0 0,0 0 3,0 1 0,8-1 0,1 0 0,3 0-114,5 0 0,-5 8 1,3 2-1,2 2-420,2 5 1,3 3 0,0 4 0,0 6-719,-1 6 0,1 5 0,-3 6 0,-2 1-1917,-2 3 2724,-10 0 0,24 3 0,-5 2 0</inkml:trace>
  <inkml:trace contextRef="#ctx0" brushRef="#br0" timeOffset="4818">7469 937 8098,'0'22'271,"0"0"0,0-1 213,0 1 1,0 2-1,0 3 1,0 2-254,0-2 0,0-1 1,0 1-1,0 4-49,0 3 1,0-7 0,0 2 322,0-5 1,10-5-253,5-4 1,1-15-1,1-15 1,-5-6-355,-2-8 1,5 2 0,-6-7 0,1 0-592,0 0 1,-1 5 0,-4-4-1,5-1 692,2 0 0,-7-3 0,5-6 0</inkml:trace>
  <inkml:trace contextRef="#ctx0" brushRef="#br0" timeOffset="4999">7883 915 8086,'-14'0'337,"-1"0"670,-2 0 0,5 3 0,-3 2 1,1 4-664,2 3 0,-5 3 1,7 7-1,1 2-354,-1 5 0,3-5 0,7 5 0,0-2-323,0 2 1,0-5 0,2 3 0,5-8-717,8-5 1,-3-9 0,2 3 1048,3-6 0,3-12 0,2-2 0</inkml:trace>
  <inkml:trace contextRef="#ctx0" brushRef="#br0" timeOffset="5217">8123 197 8086,'0'22'210,"0"-1"1,-8 3-1,1 8 1,0 9 460,-3 7 0,8 15 0,-6 3 0,6 11-365,2 8 1,0 4 0,0 3 0,0 3-456,0-3 1,0-3-1,0-2 1,0-5-705,0-9 1,7-12-1,1-25 1,-1-7-1096,3-5 1948,-8-12 0,17-2 0,-7-10 0</inkml:trace>
  <inkml:trace contextRef="#ctx0" brushRef="#br0" timeOffset="5751">8297 959 8086,'0'22'166,"0"-1"0,2 1 0,3 0 82,2 0 0,1 7 0,-6 2 0,3 1-70,2-1 1,8 5 0,-6-6 0,3-6 44,5-7 1,-5 2-1,3-7 1,2 0 14,2-5 0,3-14 1,0-7-1,-3-6-186,-4-1 0,2-8 0,-8-3 1,1-2-15,0-5 1,-1-2 0,-4 0 0,2 2-309,-2 3 0,-2 0 1,-3-5-1,2 2-780,5 3 1,-4 7 0,4-5-1111,-5 2 2153,-2 13 1,-2 19 0,-3 15 0,-2 6 154,2 8 1,-5 3-1,3 7 1,2-3 126,3 3 0,2 2 0,0 2 0,0-2 162,0-4 1,2 1 0,6-9 0,6-2-130,5-3 0,3-4 0,0-6 0,2-7-180,5-4 0,-2-6 0,9-4 0,3-10-47,2-9 0,-5-1 1,-2-9-1,-2-3 105,-6-2 0,-2 0 0,-2 2 0,0 3-88,0-3 1,-10 5 0,-5 0-1,-4 3-64,-3 4 0,-3 10 1,-4 5-1,-10 2-93,-10 6 0,1 11 0,-11 7 0,-1 8 135,-3 7 0,4-2 1,3 9-1,3 3 145,4 2 1,6-5 0,4 0 0,5 3 133,2 2 1,5-4 0,12-3-1,10-1-804,10 1 0,16-5 1,18 3-1,9-6 449,10-6 0,14-13 0,5 3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4:44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1362 10806,'10'-12'446,"2"3"1,10 9 0,0 0-211,0 0 1,7 0-1,2 0 1,0 0-242,1 0 1,-1 0-1,-4 0 1,2 0-1414,-2 0 0,-3 2-389,-2 5 1807,-1-4 0,1 6 0,0-9 0</inkml:trace>
  <inkml:trace contextRef="#ctx0" brushRef="#br0" timeOffset="398">784 883 8207,'0'-12'1080,"-9"3"0,6 18 0,-4 8 1,5 10-603,2 9 1,0 8-1,0 4 1,0 5-211,0 3 0,0 2 1,0 7-1,0 1-386,0-1 0,0-9 0,0-6 0,0-4-867,0-2 0,0-8 1,0-2-502,0-2 0,2-11 1486,5-6 0,5-10 0,10 4 0</inkml:trace>
  <inkml:trace contextRef="#ctx0" brushRef="#br0" timeOffset="815">1351 56 8127,'12'-22'718,"7"3"-76,-4 4 0,4 25 1,3 21-1,-1 15-93,1 12 0,2 10 1,1 9-1,-1 11-315,-5 1 1,-10-39 0,-1 2 0,3 0 0,0 2 0,-1 5-1,-1 1-130,-1 4 1,-1 0 0,-1-6 0,-3 0 0,-3 4 0,-2 0 0,-1-6 0,-1-1-173,-2-4 0,-3-1 0,-3 1 0,-2-2 0,-18 40 1,1-2-413,-1-9 1,1-11 0,4-8 0,1-6-1190,6 0 1,1-9 1668,12-1 0,-1-9 0,8-12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5:37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19 654 8138,'-9'-12'1339,"6"2"0,-4 10-1141,14 0 0,13 0 1,9 0-1,0 3-237,2 4 0,-4-5 1,7 6-1,0-6-141,-1-2 0,-4 0 1,5 0-1,-2-2-518,-6-6 1,-1 4 0,-4-8-1,1-1 698,0 1 0,0-2 0,-1-8 0</inkml:trace>
  <inkml:trace contextRef="#ctx0" brushRef="#br0" timeOffset="198">63 371 7298,'-12'-10'470,"2"6"-154,10-11 1,3 10 0,4-2 0,7 5-396,6 2 0,1 0 0,1 0 0,0 0-196,0 0 1,7 0 0,0 0 0,-3 0-451,-1 0 725,-4 0 0,11 0 0,2 0 0</inkml:trace>
  <inkml:trace contextRef="#ctx0" brushRef="#br0" timeOffset="535">760 153 8138,'0'-14'61,"0"-1"1060,0-2-739,0 8 1,-3 1 0,-4 18-175,-7 12 0,1 2 0,1 12 0,0 1-44,0-4 0,5 9 0,-5-6 0,2 5-112,5 3 0,3 4 1,2-2-1,2-7-70,6-5 0,-4-8 0,11-9 1,4-5 177,8-2 1,-3-5 0,8-13 0,-3-8-7,0-11 1,7 0 0,-7-9 0,-2-3-211,-3-2 1,-5-2 0,-4-1-1,-8 1-162,-5-1 0,-2 3 0,0 2 0,-2 5-285,-5 3 0,-3 2 0,-7 7 0,3 3-697,-3 4 0,-10 3 1200,-2 5 0,0-5 0,7-10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26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22 654 8273,'0'-22'971,"0"0"0,0 12-512,0 10 1,-2 13 0,-3 16 0,-2 7-88,2 5 0,2 5 1,3 2-1,0 6-102,0 1 1,0-6 0,0 1 0,0-4-565,0-2 1,8 0 0,-1-3 0,-2-5-748,-3-7 1,-2-5 0,3-2 1040,4 0 0,-5 0 0,8-1 0</inkml:trace>
  <inkml:trace contextRef="#ctx0" brushRef="#br0" timeOffset="75">371 959 6437,'9'-13'653,"-4"4"0,10 9 0,2 0-328,2 0 1,3 0 0,0 0-1,-1 2-486,1 5 1,7-2 0,0 10 160,-2 2 0,7 2 0,0 3 0</inkml:trace>
  <inkml:trace contextRef="#ctx0" brushRef="#br0" timeOffset="425">872 610 7018,'0'-22'0,"0"10"0,0 7 0,0 18 0,0 8-133,0 4 0,0 8 1,0 4-1,0 4 247,0 2 1,0 1 0,0-1 0,0 3-97,0 5 0,7-7 1,2 2-1,4-10 81,3-4 0,1-3 0,0-8 0,-2-1 200,2-6 1,-5-4-32,2-10 0,-9-10 1,3-4-283,-6-6 0,-12 1 1,-7 2-1,-7 5-114,-5 2 1,-10 3 0,6 7 0,-4 2 73,1 6 0,7 4 0,-5 10 0,3 2 7,4 5 1,5 2 0,8 6-1,6-6-57,6 0 0,2-6 0,5 4 0,7-8-127,10-6 0,14 2 1,0-10-1,3-2 231,-3-3 0,5-2 0,-4 0 0,4 0 0,2 0 0</inkml:trace>
  <inkml:trace contextRef="#ctx0" brushRef="#br0" timeOffset="742">1176 349 7249,'3'-41'-298,"4"4"0,-2-1 1,9 9-1,3 2 293,3 3 0,4 9 0,3 3 0,4 3 362,3 4 1,2 12 0,8 10 0,-3 10 305,-5 9 1,5 7 0,-7 8 0,2 10-170,1 9 0,-11-2 1,3 7-1,-7 0-322,-7 4 1,-6 6-1,-13 2 1,-13 3-92,1-43 1,-5 0-1,-4-1 1,-3 0-1,-7 5 1,-3 0-1,-2 1 1,-2 0-124,-3 1 1,-2 0 0,4-4 0,-1-1-1,0-3 1,1 0 0,4-5 0,1-1-844,-1-1 1,3-1-1,-22 26 1,2-14-1,15-13 885,12-14 0,14-3 0,8-12 0,5 1 0</inkml:trace>
  <inkml:trace contextRef="#ctx0" brushRef="#br0" timeOffset="2021">2243 784 8314,'10'-21'0,"5"-1"38,4 0 1,3 3 0,2 2 0,3 2 543,2-2 0,7 0 0,-7 3 1,0 7-99,2 4 1,-6 3 0,4 0 0,-5 0-264,-2 0 0,-8 0 0,-2 3 0,-2 4-217,-5 7 1,-3 6 0,-7 1 0,-7 4-313,-10 4 1,-7 5 0,0 9 0,-7 1-319,-5-1 0,0 1 0,2-1 1,3 1 123,-3-1 0,0 1 0,3-3 1,7-5 261,5-7 1,5-4 363,4-4 1,8-18 0,16-10 0,13-10 199,12-5 0,7 0 0,5 3 0,3 2-434,1 2 1,4 8-1,-6-5 110,3 2 0,0 3 0,-8 7 0</inkml:trace>
  <inkml:trace contextRef="#ctx0" brushRef="#br0" timeOffset="2091">2962 937 10052,'15'0'380,"-1"0"1,3 0-563,2 0 0,3 0 0,2 0 0,3 0 182,2 0 0,10 9 0,-5 4 0</inkml:trace>
  <inkml:trace contextRef="#ctx0" brushRef="#br0" timeOffset="2460">3528 523 8410,'0'-22'-188,"0"8"450,0-1 1,-2 10-1,-3 1-33,-2 8 0,-1 11 0,8 12 0,0 4-49,0 3 1,0-5-1,0 7 1,3 3 32,4 2 0,-2 3 0,9-1 0,3 1-247,3-1 0,2 6 1,-1-3-1,1-8 88,0-4 0,0-12 0,-1-10 0,1-2 183,0-5 0,-7-3 1,-3-4-1,-3-6-111,-4-6 0,-5-6 0,-7-1-380,-8-1 1,-11 10 0,-6 5 0,-2 4 67,-4 3 0,-3 0 1,-3 3-1,0 4 230,1 7 0,7 6 0,2 4 0,2 2-119,6 4 1,11 6-1,8-7 1,4-3-85,3-1 1,10-6 0,7-4-1,10-8-375,9-5 0,5-2 534,3 0 0,9 0 0,3 0 0</inkml:trace>
  <inkml:trace contextRef="#ctx0" brushRef="#br0" timeOffset="2859">2287 196 8248,'-22'22'0,"0"2"182,1 5 0,-1 5 0,3 12 0,2 5 145,2 7 0,1 5 1,-8 5-1,2 4 7,6 8 1,-3 5-1,7 4 1,1 3-153,-1 3 1,5-44 0,3-1 0,4 42 0,8-7-217,12-10 0,4-12 1,15-10-1,8-12-720,4-7 0,5-14 1,10-13-1,2-7 754,2-7 0,20-6 0,-2-8 0</inkml:trace>
  <inkml:trace contextRef="#ctx0" brushRef="#br0" timeOffset="3109">3986 44 8196,'41'-19'-130,"-3"4"1,-1 8 228,1 4 0,11 6 0,-1 7 0,-4 11 657,-6 13 1,-4 10-1,3 7 1,-8 7-170,-5 5 0,-2 4 0,-3 3 1,-5 5-142,-6 3 0,-8 2 0,-8 4 0,-8-1-580,-11-3 1,0-3-1,-9 3 1,0-8-671,2-4 1,2-15 0,11-7 0,1-9-1215,6-6 0,-6-4 2018,6-13 0,-5 6 0,-3-8 0</inkml:trace>
  <inkml:trace contextRef="#ctx0" brushRef="#br0" timeOffset="3410">4726 937 8430,'-12'-22'1176,"7"3"-357,10 4 0,2 3 0,12 7 1,6-2-11,-1 2 1,10 3 0,2 2 0,5 0-415,3 0 0,-8 0 1,0 0-1,1 0-428,-4 0 0,6 0 0,-10 2-5438,-2 5 5471,-13-4 0,6 16 0,-8-7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5:52.08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42 763 7521,'-22'-12'1395,"10"0"-790,4 4 1,8 6-347,8-5 1,6 4-1,13 3 1,4 0-104,3 0 0,0 0 0,5 0 1,-1 0-26,8 0 1,-2 0 0,7 0 0,-8 0-233,-6 0 0,4-7 0,-5 0 0,3 2-1268,-3 3 1,-5-6 0,-9 1-202,0 2 1570,-10 3 0,7-8 0,-6-2 0</inkml:trace>
  <inkml:trace contextRef="#ctx0" brushRef="#br0" timeOffset="247">63 480 8142,'-12'-10'370,"-7"8"0,16-10-151,-4 4 1,14 6 0,10-5 0,8 4-84,4 3 1,9-7-1,1-3 1,7 1-119,5-1 1,2-5-1,-5 6 1,3-1-350,-2 0 0,-3-4 0,-5 7 0,-3 2-114,-1 2 0,-11 3 1,3 0-1007,-4 0 1451,-13 0 0,-3-9 0,-9-3 0</inkml:trace>
  <inkml:trace contextRef="#ctx0" brushRef="#br0" timeOffset="566">695 23 8142,'-10'-13'348,"8"4"1,-8 18 0,10 6 0,0 4-36,0 3 1,0 10 0,0 4 0,0 7-101,0 8 0,0 5 0,0 12 0,0 2-384,0 2 1,0 8 0,0-10 0,0-7-206,0-9 1,0-9-1,2-3 1,3-6-446,3-7 1,-1-5-368,-7-2 1188,0-10 0,9-2 0,4-10 0</inkml:trace>
  <inkml:trace contextRef="#ctx0" brushRef="#br0" timeOffset="1213">760 44 6436,'-22'0'789,"8"0"-409,-1 0 0,8-2-115,-7-5 1,6 4 720,-6-4-577,9 5 0,-5 4 1,13 3-174,4 2 1,5 10 0,10-5 0,2 3-177,5-1 0,-2-2 0,11 5 0,6-5-124,4-2 0,3 4 0,-5-6 0,2-1 178,3 3 0,0-8 0,-7 5 0,-3-4 15,-5-3 0,-4 0 1,-11 2-123,1 5 1,-10-2 0,-5 10 9,-4 2 0,-13 2 0,-4 3 0,-6 0-50,-1-1 0,-9 8 0,-1 3 0,0 2 63,-1 4 0,-4-4 1,4 3-1,-1 4 97,-6 7 0,5-2 1,-2 7-1,-3-2 129,-2 0 1,4 2 0,4-4 0,-1 1-453,0-1 1,10-3 0,-1-5-1,9-2-1046,-1-3 0,7-17-639,3 3 1881,14-24 0,15-1 0,12-19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35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1 262 8314,'0'-12'982,"9"2"0,6 10 0,7 0-1136,7 0 0,2 2 1,8 3-1,-3 2-1052,3-2 1206,2-2 0,12 6 0,3 4 0</inkml:trace>
  <inkml:trace contextRef="#ctx0" brushRef="#br0" timeOffset="183">66 0 8502,'-10'13'1039,"-4"-6"-905,4-5 1,3-2 0,17 0 0,9 0 65,8 0 1,19 0-1,0 0 1,4 0-426,4 0 1,6 0 224,-2 0 0,5-9 0,2-4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32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325 219 8391,'-22'0'-296,"1"0"0,1 2 1,3 3 768,3 2 1,-1 17 0,-6 1-1,-1 9 166,0 12 0,-7 12 0,0 19 0,5 10-357,7 3 1,7-41-1,0 1 1,-2 49-1,6-47 1,0 0-188,2 3 0,1-1 0,3 33 0,7 3 0,10-18-240,10-16 1,7-8 0,7-9 0,-2-8-599,-3-9 0,-2-15 0,4 1 1,-1-8-678,1-8 1,-6 1 1419,-3-15 0,-5-4 0,-2-18 0</inkml:trace>
  <inkml:trace contextRef="#ctx0" brushRef="#br0" timeOffset="268">565 850 8391,'0'-22'11,"0"1"0,-3 1 200,-4 6 1,2-3 0,-9 10 171,-3 2 0,-3 5 1,1 7-1,2 10-170,3 10 1,9 4-1,-2 8 1,4-3-78,3 3 1,0 0 0,0-3 0,3-5 108,4 1 0,5-8 0,10 3-41,-1-11 0,8-6 0,0-12 0,-2-6-96,-3-6 0,-2-13 0,0-4 0,-3-1-148,-4 1 1,-3-5 0,-7 4 0,2 1-140,-2-1 0,-10 3 0,-7 7 0,-5 3-34,-7 5 1,-3-3 0,5 9-1,1 4-582,-1 1 1,7 3 0,1 0-535,-3 0 0,0 10 1329,2 4 0,-4-4 0,7 0 0</inkml:trace>
  <inkml:trace contextRef="#ctx0" brushRef="#br0" timeOffset="434">848 633 8399,'14'-8'329,"1"1"1,-8 0 183,8 7 0,-11 12 1,4 7-1,-6 10-288,-2 5 0,0 0 0,0 5 0,0-3-436,0 3 1,0-5 0,0 2 0,0 0 210,0-2 0,-10 7 0,-2-7 0</inkml:trace>
  <inkml:trace contextRef="#ctx0" brushRef="#br0" timeOffset="634">674 589 8891,'14'17'928,"1"5"0,2 4-619,2 6 0,5 2 0,3 9 1,4 1-425,3-1 1,0 1 0,5-1 0,-3 1-2466,3-1 2580,-8-9 0,10 7 0,-7-7 0</inkml:trace>
  <inkml:trace contextRef="#ctx0" brushRef="#br0" timeOffset="1806">1218 633 10468,'22'0'-552,"0"0"317,-1 0 0,-6 0 0,-1 0 161,3 0 1,-5 2 0,1 5 112,-4 8 1,-2 4-1,-7 3 0,0 0 1,-2-1-1,-5 1 1,-5 0-47,0 0 1,-8-3 0,8-2 0,-2-5-266,-1-2 1,10 7 153,-2-3 1,5-2 0,4 0 238,5-2 1,5 7 0,10-2 204,0 4 0,-8 3 0,1-1 0,-1 1 198,-1 0 1,-4 0-1,-9 0 1,0-1 19,0 1 1,-2-3 0,-5-2-1,-8-4-347,-4-4 1,-3 6 0,-2-8 0,-3-2-953,-2-3 1,0-4-1,10-5 1,2-8 754,2-4 0,1-13 0,-8-2 0</inkml:trace>
  <inkml:trace contextRef="#ctx0" brushRef="#br0" timeOffset="2000">1436 1 6918,'22'2'0,"-1"3"379,1 3 1,0 8 0,0-1-1,-1 7 717,1 7 1,-2 5-1,-3 12 1,-3 4-416,3 8 0,0 8 1,-3 4-1,-6 3-470,-6-3 0,-2-2 0,0-3 0,-2 0-216,-6 0 1,-13 1 0,-16-1 0,-4 3-663,-2 4 1,-8 3 0,0 5 0,3-5-2406,2 0 2743,2-17 1,1 25 0,-1-16-1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40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240 327 9296,'0'22'423,"0"-8"1,0 1-1,3-1-244,4-2 1,-2 10 0,9-3 0,1 8-354,-3 0 1,7 4 0,-4-2 0,2 0-104,-3 3 0,6-11 0,-8 4 0,2-11 51,1-4 0,-8-3 283,7-7 1,-11-2 32,-3-6 1,-3 3 0,-13-7-1,-6 3-47,-5 4 0,-9 5 1,4 5-1,-1 4 529,-6 3 0,5 10 0,-2 10 0,-1 2 328,3 4 1,3 3 0,9 5 0,3 3-592,4 2 1,6-1-1,11-6 1,5 0-872,8-1 0,14-11 0,7-11 0,8-11-2115,7-8 2677,-5-2 0,7 0 0,-10 0 0</inkml:trace>
  <inkml:trace contextRef="#ctx0" brushRef="#br0" timeOffset="316">502 283 8176,'0'-41'0,"2"2"134,5 3 0,-2 9 0,10-2 0,-1 5 276,-2 2 0,10 3 0,-3 2 0,8 5-8,0 2 0,-3 3 0,0 7 0,3 0-294,2 0 1,0 0-1,-8 3 1,1 1 180,0 4 0,0 9 1,-3-3-549,-4 5 1,-6 3 0,-9 0 0,0 2 61,0 5 0,-2-2 1,-5 9-1,-8 0 304,-4-2 0,-3 7 0,-2-4 0,-3 1 94,-2-1 1,7 1-1,8-8 1,-1-4 1,3-2 1,3-2 0,9 0-866,0 0 0,2-10 0,8-3 662,11 1 0,11-7 0,11 6 0</inkml:trace>
  <inkml:trace contextRef="#ctx0" brushRef="#br0" timeOffset="481">1198 762 8844,'10'-12'131,"2"3"1,12 9 0,3 0-283,2 0 0,7 0 1,-4 0 150,2 0 0,2-10 0,7-2 0</inkml:trace>
  <inkml:trace contextRef="#ctx0" brushRef="#br0" timeOffset="900">2244 153 8107,'-15'-22'635,"1"0"1,2 0-1,-5 3-276,2 4 0,10 8 0,-4 14 0,1 10-49,1 10 1,-7 7 0,6 12-1,3 2-181,3 3 1,2 9-1,0 1 1,2 7-216,6 4 1,-3 8-1,9-7 1,3-3-255,2-2 1,3-5 0,0-8-1,0-11 208,-1-13 1,1-16 0,0-8 0,0-5 245,0-2 0,-8-2 1,-2-5-1,-2-8 107,-5-4 0,-5-5 0,-8-3 1,-9-2-52,-9 2 1,-8 3 0,-10 2 0,1 3 47,-1 5 0,-2 1 1,-2 9-1,-3-4 8,3 4 1,-3 4 0,5 7 0,7 7-429,5 6 0,5 4 0,10 2 0,4 6-124,8 2 0,5-5 1,4 5-1,5 0-440,8-1 0,14-6 0,7 0 766,5-10 0,13 2 0,1-7 0</inkml:trace>
  <inkml:trace contextRef="#ctx0" brushRef="#br0" timeOffset="1165">2832 893 8323,'-12'-22'1344,"4"0"1,6 8 0,4 2-804,6 2 1,4 3 0,12 7 0,2-3-438,3-4 1,8 5 0,-6-5 0,3 4-437,5 3 0,0 0 0,-1 0 1,-4 3-3421,-2 4 3752,-3-5 0,-8 8 0,1-10 0</inkml:trace>
  <inkml:trace contextRef="#ctx0" brushRef="#br0" timeOffset="1649">3703 632 8092,'9'-22'-14,"-4"3"1,7 2-1,0 2 503,1-2 0,1 0 0,8 0 0,2 5-147,5 2 0,-5 3 1,5 7-1,-5 0-73,-2 0 0,0 0 1,0 3-1,0 4-188,-1 7 1,-9 6 0,-2 4 0,-3 3-205,1 2 0,-4 0 1,-8-5-1,-8 2-43,-8 4 0,3 1 0,-14-4 0,2 2-36,0-3 1,-8 6-1,8-3 1,0-3-36,-2-1 1,7-6 0,-5-2 184,4-3 1,11-9 138,-1 2 1,20-4 0,5-3 0,12 0 98,7 0 1,9-7 0,-1-1 0,4 3-233,2 3 0,1 2 0,0 0 1,-1 0-431,1 0 0,-8 0 476,0 0 0,1 0 0,6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3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53 8146,'0'-21'-511,"0"-1"1,0 12-1,0 10 1029,0 12 1,7 17 0,0 10 0,0 9 148,3 11 1,-5-1 0,7 4 0,0 6-364,0 0 0,3 2 1,7 0-1,-1 3-189,1-3 0,7-2 0,0-5 0,-2-5-236,-3-7 1,-2-15-1,0-7 1,-1-7-154,1-8 1,-3-7 455,-4-14 0,-5-7 0,-10-13 0,-3-2 131,-4 2 0,-5 1 1,-10-1-1,-2-2 8,-5 3 0,2 1 1,-7 4-1,0-1-523,1 0 0,-6 8 1,-9 1-1,-3 4 203,2 4 0,3 5 1,3 10-1,2 11-67,4 13 0,6 7 1,9 5-1,3 3-542,4 2 0,10 7 1,20-8-1,14-1-1484,10-3 2092,14-12 0,12-3 0,13-9 0</inkml:trace>
  <inkml:trace contextRef="#ctx0" brushRef="#br0" timeOffset="231">1019 1295 8028,'15'-8'1505,"-1"1"-946,3 2 0,2 3 0,6-1 0,1-1-570,3-4 1,10 1 0,-3 7 0,5 0-1781,3 0 1,9-7 1790,5 0 0,-5-10 0,1 5 0</inkml:trace>
  <inkml:trace contextRef="#ctx0" brushRef="#br0" timeOffset="331">1542 1055 7065,'-66'-7'147,"1"0"1,7-8 0,2 8 0,3 2 928,5 3 0,2 2 0,5 0-1076,4 0 0,-4 0 0,7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48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349 305 7995,'-14'-22'0,"-1"3"524,-2 5 1,0 6 0,0 16-203,3 6 0,9 15 0,-2 7 0,4 6-226,3 1 1,0 3 0,3 2 0,4 3-256,8-2 0,6 4 1,6-2-1,4 0-222,3 2 0,0-7 0,5 2 1,-5-7 94,-3-4 0,-2-11 0,-7 1 163,0-10 0,-3-10 0,-4-14 557,-8-8 0,-14-11 1,-8-3-1,-4 2 155,-3 3 1,-2 2 0,-5 0 0,-7 3-237,-6 4 1,-1-2 0,-1 10 0,1 2-34,-1 3 1,3 2 0,2 2-1,3 6 232,-3 6 1,8 15 0,2 5 0,7 5-633,8 4 0,4-4 1,10 9-1,5-7-1003,9-4 1,13-11-1,21 3 1083,3-4 0,19-13 0,-2-3 0</inkml:trace>
  <inkml:trace contextRef="#ctx0" brushRef="#br0" timeOffset="688">720 131 7927,'21'-22'129,"1"0"1,-7 1 0,-1 1-1,3 3 480,2 3 0,6 9 0,1-2 0,3 4-157,-2 3 1,-3 0-1,-2 3 1,0 4-98,-1 8 0,-1 4 0,-3 3 0,-5-1-172,-3 1 1,1 7 0,-5 0 0,2 0-153,-2 3 1,-3-6 0,-4 11 0,-3-1-203,-2-2 1,-10 7 0,5-5 0,-3 3-372,1-3 0,2-2 1,-3-7-1613,8 2 1484,5 0 1,11-17-1,8-5 670,10-4 0,7-3 0,9 0 0</inkml:trace>
  <inkml:trace contextRef="#ctx0" brushRef="#br0" timeOffset="886">1525 871 7976,'-14'0'1705,"-1"0"1,13 0 0,2 0-1399,12 0 1,17 0-1,7 0 1,5 0-547,3 0 1,-1 0 0,-1 0 238,-6 0 0,15 0 0,-5 0 0</inkml:trace>
  <inkml:trace contextRef="#ctx0" brushRef="#br0" timeOffset="1668">2766 371 8210,'-12'-32'0,"-7"8"0,7-5 1350,0 5-1106,-8 12 0,18 4 1,-5 16-1,4 8-62,3 11 0,3 7 0,4 10 0,8-1-55,4 1 1,3-1-1,2 3 1,3 3-321,2 1 1,0 8 0,-8-7 0,4-2-153,4-3 1,-3-5 0,8-7-1,-2-10 392,-6-7 1,-2-12 0,-2-1 0,-3-8 162,-4-11 1,-5-4-1,-13-5 1,-4-3-121,-8-2 0,-11-7 1,-8 7-1,-5 2-30,-7 3 1,-5 9-1,3 3 1,-5 2 101,-3 6 1,10 1-1,0 3 1,10 3 174,5 4 0,-6 7 0,11 15 0,4 8-376,5 4 0,12 2 1,-2 1-1,7-1-451,7 1 1,15-3 0,14-5 489,5-6 0,13 3 0,1 1 0</inkml:trace>
  <inkml:trace contextRef="#ctx0" brushRef="#br0" timeOffset="2261">3420 741 8134,'-10'-12'196,"8"0"-227,-6 4 0,8-1 0,8-6 1,6 8-598,6 4 628,11-6 0,3 6 0,9-6 0</inkml:trace>
  <inkml:trace contextRef="#ctx0" brushRef="#br0" timeOffset="2457">3986 567 8020,'2'-22'56,"6"0"1,4 3-1,10 4 1,-1 8 979,1 4 1,0 3-1,0 0 1,-1 0-838,1 0 0,0 3 0,-3 4 0,-2 8-59,-2 4 0,-10 5 1,2 5-1,-7 5 72,-7 0 1,-5 14 0,-10-4 0,0 2-176,0 0 0,0-10 1,1 0-1,1 1-365,6-3 1,-3-3 0,10-9 64,2 0 1,5-8 0,9-2-1,11-2-390,6-5 1,13-5 0,0-5 652,9-2 0,8-10 0,9 5 0</inkml:trace>
  <inkml:trace contextRef="#ctx0" brushRef="#br0" timeOffset="2458">4901 1024 8187,'2'-12'525,"5"4"0,5-1 1,10 2-1,0-1-484,0-1 1,9 4 0,3-7-1,0 0-565,-5-1 0,-2 6 524,2-7 0,4-1 0,11-7 0</inkml:trace>
  <inkml:trace contextRef="#ctx0" brushRef="#br0" timeOffset="2601">4922 697 8308,'-21'0'482,"-1"0"0,7-2 0,3-5-492,3-8 0,9 3 0,9-3 0,6 1 107,9 2 1,7-8 0,13 6-1,-1-3-58,1 2 1,7-2 0,0 8 0,-1-1-116,4 0 0,-6 3 0,8 7 1,-3 3 214,-5 4 0,-9 0 0,-5 12 0,-3 8 201,-4 5 0,-10-1 0,-5 10 0,-2 5-145,-5 0 1,-3 7-1,-2-2 1,0-2 50,0-4 1,2-3 0,6-6-34,6-7 1,6-15 0,1-6-1,1-11 228,0-11 0,-8-3 0,1-19 0,-1-3-119,-1-2 1,-4-10-1,-9-2 1,0-1-384,0 1 0,0-5 0,-2 7 1,-5 3-197,-8 2 0,-12 5 0,-4 5 0,-3 9-702,-5 10 0,-2 7 0,-2 10 959,-1 0 0,-9 20 0,-3 4 0</inkml:trace>
  <inkml:trace contextRef="#ctx0" brushRef="#br0" timeOffset="3068">3398 784 8154,'-22'0'519,"0"0"1,8 0 1517,-1 0-1465,1 0 1,4 0-1,13 0-351,16 0 1,3 0 0,9 0 0,1 0-160,4 0 0,5 0 0,3 0 0,-1 0-574,1 0 1,-1 0 0,-2 3 511,-4 4 0,4-5 0,-7 8 0</inkml:trace>
  <inkml:trace contextRef="#ctx0" brushRef="#br0" timeOffset="3538">6490 1111 8287,'0'-22'1135,"3"3"1,2 2-505,2 2 1,12 11 0,0-4 0,11 6-447,3 2 0,6 0 0,12 0 0,9 0-454,11 0 1,-11 0 0,5-3 0,-4-1-3042,-5-4 3310,-3 1 0,-19-3 0,-3-2 0</inkml:trace>
  <inkml:trace contextRef="#ctx0" brushRef="#br0" timeOffset="4003">6556 784 8419,'-22'-14'459,"0"-1"1,10 1-242,5-8 1,14 10 0,10 5-1,7 4-27,5 3 1,10-7-1,-3 0 1,5 2-224,3 2 0,-1-4 0,1 0 0,-1 2-153,1 3 0,0-6 0,-3-1 0,-5-1-41,-7 0 1,-5-4 0,-2 4 249,0-2 0,-10 5 0,-5-8 308,-4-2 1,-3 5 0,0-2 56,0-3 0,-10 7 0,-2 0 1,-3 3 38,1 0 1,6 0 0,-6 7-132,-3 0-418,7 0 1,1 2-261,9 5 1,9 5 0,6 8 0,4-3-148,3-3 0,2 1 0,5 7 0,8-1 103,4 1 0,2 0 0,1 0 0,-1-1 287,1 1 0,7 0 1,-1 0-1,-1 0 231,-3-1 1,-5 1 0,-5 0 0,-9 0 769,-10-1 0,-7 1 0,-13 0-247,-4 0 0,-15-1 0,-14 1 1,-5 0-186,-3 0 1,1-3 0,1-2-1,4-2-1047,1 2 0,11-5 0,-1 2 1,8 1-1292,4-3 1907,10 7 0,-4-7 0,9 10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44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521 937 8130,'-37'-22'282,"1"0"1,10 3 0,-3 4 0,2 10 347,-2 10 1,-5 10 0,-10 14 0,3 10-304,5 9 0,-5 0 0,7 10 1,0 3-89,5 2 1,12-5-1,5-2 1,2-3-468,6-5 1,13-2 0,11-7 0,9-10-163,5-15 1,2-11-1,7-13 1,3-12 73,5-12 1,-7-9 0,2-5 0,-8-6 36,1-1 1,-5-3-1,0-8 1,-3 1 152,-4 0 0,-5 7 0,-5-1 1,-5-1 173,-3-3 0,-1 7 0,-11 6 0,-4 4 39,-8 2 0,-11 10 0,-3 8 178,2 9 1,3 9 0,5 18-1,2 12 17,2 12 0,8 7 0,-5 5 1,2 5 94,5 7 0,3 0 1,2 5-1,0 2-339,0-5 1,10 6 0,4-8 0,5 5-355,3 2 1,2-12 0,5-9 0,5-15 200,0-12 1,7-7-1,-7-13 1,2-4 179,1-8 0,-11-6 0,3-6 0,-4-4 109,-4-3 1,-1 5 0,-3-5-1,-5 0 52,-3 0 0,-1 7 0,-8-2 1,0 5-84,0 2 1,-10 3 0,-2 2-1,-3 5 13,1 2 0,-1-4 14,-6 7 1,6 9-1,3 12 1,2 8-67,6 7 1,1 5 0,3 10 0,0-1 306,0 1 1,3-1 0,4-2-1,7-2-1473,6-3 0,4-9 0,5 2 0,7-7-469,5-8 0,3-6 0,-1-16 1531,1-6 0,9-25 0,3-7 0</inkml:trace>
  <inkml:trace contextRef="#ctx0" brushRef="#br0" timeOffset="94">1283 762 8130,'-2'-12'657,"-6"5"1,6 7 0,-5 10 0,4 12-299,3 11 1,3 9 0,4 1 0,7 3-300,6 5 1,1 2-1,1 10 1,0-2-1018,0-1 0,0 5 957,-1-14 0,1 0 0,0-7 0</inkml:trace>
  <inkml:trace contextRef="#ctx0" brushRef="#br0" timeOffset="95">1218 1111 8130,'-10'-22'-67,"8"0"397,-6 1 1,16 1 0,6 6 0,8 6-415,7 6 1,-3 2 0,13 0 83,7 0 0,-2-10 0,9-2 0</inkml:trace>
  <inkml:trace contextRef="#ctx0" brushRef="#br0" timeOffset="161">2524 392 8425,'-9'-29'0,"-6"-2"1047,-4-3 0,-3 10 0,0 2-125,0 12 0,-2 10 0,-2 8 0,-6 8-325,-2 11 1,8 14-1,-3 12 1,4 1-287,4-1 0,-1 15 0,2-3 1,6 3-306,7-1 1,4 1 0,3 5 0,3 4 166,4 1 0,12-6 0,13-14 0,2-9-1206,4-11 1,1-16 0,0-15 0,-5-7 603,-3-7 0,5-7 0,-7-15 0,0-8 332,3-4 1,-15-12 0,2-3 0,-7-2-85,-7 0 1,-2 0 0,-3-5-1,0 3-282,0 2 0,-10 9 0,-7-2 1,-7 10 197,-5 12 0,-8 3 0,8 18 0,3 6 461,2 7 0,4 9 0,3 15 0,5 8 89,2 4 1,3 2 0,7 3 0,0 3 147,0 2 0,12-1 0,8-6 0,6-1-322,1 1 0,7 0 1,4-3-1,8-5-778,5-7 1,3-5 0,-4-2-1,6 0-895,0 0 1,-6-10 1561,-13-5 0,4 5 0,-7 0 0</inkml:trace>
  <inkml:trace contextRef="#ctx0" brushRef="#br0" timeOffset="283">3090 1067 11460,'25'0'-336,"4"0"0,-3 0 0,11-2 336,1-5 0,3 4 0,3-6 0</inkml:trace>
  <inkml:trace contextRef="#ctx0" brushRef="#br0" timeOffset="833">3874 305 8358,'-7'-22'0,"-3"1"1090,-2-1-713,7 0 0,-4 12 0,9 13-245,0 16 1,0 5 0,2 13 0,5 1-75,8 4 1,4 8 0,3 4-1,0 1-364,0 6 0,7-6 0,0 3 1,0 0-148,2-2 1,-4-3 0,7-11 0,-3-6 296,-4-7 1,4-7 489,-2-8 0,-9-14 0,-13-17 1,-5-7 66,-2-5 0,-9-7 1,-6 4-1,-7 1 61,-7-1 0,-5 3 1,-9 7-1,-3 1-204,-5-1 0,5 10 0,-5 5 1,5 4 99,3 3 0,-1 10 0,3 7 0,2 12-239,3 14 1,12 3-1,2 10 1,12 0-817,8-1 0,7-6 1,9-1-1,15-9 697,10-10 0,24-5 0,5-2 0</inkml:trace>
  <inkml:trace contextRef="#ctx0" brushRef="#br0" timeOffset="1495">4571 414 8002,'12'22'483,"-2"-8"0,-10 1 10,0 2 0,0 2 0,0 3 0,0 2-285,0 5 0,7 5 1,3 10-1,2-1-287,5 1 0,0-1 1,0-2 78,-3-4 0,1 14 0,7-6 0</inkml:trace>
  <inkml:trace contextRef="#ctx0" brushRef="#br0" timeOffset="1697">4332 545 8002,'0'-22'411,"0"0"0,2 3 0,5 2-185,8 2 0,7 1 0,7-8 0,7 0-91,5 1 1,12 1 0,8 3 0,7 5-415,4 2 1,1-4 0,-8 7 0,-2 2-304,-5 2 1,0 6-1,-14 4 582,-10 8 0,-18 4 0,-6 3 0</inkml:trace>
  <inkml:trace contextRef="#ctx0" brushRef="#br0" timeOffset="1698">4549 1133 8002,'-12'34'-180,"-5"-3"0,8-9 0,-1 0 490,0-1 1,3 1 0,9-3-24,6-4 1,11-5 0,15-10-1,5 0-305,7 0 1,2-3 0,-2-2-1,2-4-508,3-3 0,7 4 526,-7-6 0,0-1 0,-8-6 0</inkml:trace>
  <inkml:trace contextRef="#ctx0" brushRef="#br0" timeOffset="1763">2219 392 8307,'-63'0'48,"5"3"1,8 4 156,4 7 1,4 8-1,4 7 1,4 10-106,2 9 0,-4 8 0,9 12 0,6 2 346,4 3 1,12 16-1,0-2 1,12 3-247,15-1 1,2-2 0,13 3-1,1 2-390,-17-45 0,-1 0 1,3 1-1,0-1 1,3-3-1,2-1 0,3 0 1,3-2-42,3 0 0,3-2 1,6 0-1,3-3 1,0-3-1,1 0 1</inkml:trace>
  <inkml:trace contextRef="#ctx0" brushRef="#br0" timeOffset="2033">5595 0 7660,'14'0'-244,"-2"3"0,0 4 944,0 8 0,-4 6 0,6 11 0,3 11-296,3 13 0,-1 17 0,-2 6 0,-3 8-128,3 8 0,-5 4 0,-5-45 0,-1 1 1,-1-1-1,-1 1-178,0-1 1,-3 1-1,-4 0 1,-4 1-1,-1 0 1,-3-1-1,-2-1 1,-3-1-479,-18 39 0,0-8 0,-5-16 0,6-7-1181,1-6 0,3-14 1561,7-12 0,1-4 0,-1-4 0</inkml:trace>
  <inkml:trace contextRef="#ctx0" brushRef="#br0" timeOffset="2200">5921 1154 7942,'22'0'0,"0"0"319,0 0 0,-1 0 0,4 0 1,4 0-267,7 0 0,12 0 0,6 0 1,1-2-54,6-5 0,11-5 0,6-10 0</inkml:trace>
  <inkml:trace contextRef="#ctx0" brushRef="#br0" timeOffset="2586">6292 784 7942,'-30'-7'0,"4"-3"-448,7-2 1,6 5 279,13-8 1,10 3-1,7-2 1,10 4 87,9 0 1,0 6-1,5-8 1,5 2 68,0 5 1,3 3 0,-1-1 0,5-2 203,3-2 0,-5 0 1,4 7-1,-1 0-22,-6 0 0,-2 0 1,-5 0-1,-5 0 237,-7 0 1,-4 10 0,-6 4 182,-4 5 1,-6 6 0,-9 1-1,0 6-438,0 2 1,0 2 0,0 7-1,3 1-144,4-1 0,-2-1 1,9-6-1,6-7-12,6-5 0,1-5 0,9-6 0,5-13 318,8-13 0,-3-16 0,4-9 0,-4-11 48,-2-9 1,-5-7 0,-8-5 0,-11-3-305,-8 3 0,-8 12 1,-13 10-1,-15 9-95,-18 10 1,-13 5 0,-18 4 0,-7 6-160,-4 6 0,6 8 1,8 8-1,7 6-843,5 6 1,19 1 1037,3 1 0,9 10 0,6 2 0</inkml:trace>
  <inkml:trace contextRef="#ctx0" brushRef="#br0" timeOffset="2885">8121 893 8191,'34'0'0,"-5"-2"432,-5-6 0,5 6 0,5-5 0,4 4-197,8 3 1,10 0 0,-3 0-1,3 3-325,4 4 1,3-5-1,0 6 1,-5-6-407,-7-2 0,-15 0 0,-7 0-1053,-4 0 1549,-13 0 0,-3 0 0,-9 0 0</inkml:trace>
  <inkml:trace contextRef="#ctx0" brushRef="#br0" timeOffset="3050">8360 610 8138,'-43'-10'0,"2"-4"576,4-5 1,-1 6 0,11 4-114,8-1 1,9 8 0,17-6-265,8 6 1,6 2 0,9 0 0,8 0-115,11 0 0,-1 0 0,10 0 1,3 0-572,1 0 0,4 0 1,-1 0-1,0 0-755,1 0 1241,-11 0 0,18 0 0,-5 0 0</inkml:trace>
  <inkml:trace contextRef="#ctx0" brushRef="#br0" timeOffset="3502">9014 458 7935,'-22'12'-23,"7"-3"357,1-9 1,6-2 380,-6-5 1,9 2-646,-2-10 0,4 8 0,6-5-136,4 2 1,-2-4 0,7 4 13,-2-2 0,-1 7 1,-4-4-22,3-1 0,1 5 1,-4-10 154,2-1 1,3-4-1,-5-2 211,2 1 1,0-1 0,-4 3 0,2 2 238,2 2 0,0 8-275,-7-8 0,3 10-438,4-2 1,-2 14-1,9 8 1,3 7-188,2 7 1,6 2 0,4 8-1,5-3-92,-1 3 0,9 2 0,-4 3 0,8-1 266,5 1 1,0-10 0,-8-5-1,1-8 571,0-6 0,-8-3 1,-2-7 955,-3 2 0,-4-2-352,-13-12 0,-9 4 0,-19-2-447,-15 10 1,-10 10 0,-7 16-1,-5 10-180,-7 8 0,2 11 0,1-4 1,-1 2-784,0 0 0,15-7 0,0 2 0,10-7-3457,11-12 3886,8-7 0,22-15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08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20 8181,'-34'-3'8,"5"-2"0,5-2 106,2 2 0,3 5 0,2 7 1,3 10-55,-3 10 1,-3 7 0,-2 9 0,1 3 25,-1 5 0,0 15 0,0 16 0,1 10 6,9-42 1,2 1 0,0 3-1,0 1 1,2 3 0,2 0 0,1 5-1,3 0-35,0 5 0,1 0 0,2-6 1,1-1-1,1 1 0,3 0 1,4-5-1,2-1-162,3-1 1,4-1 0,3-3-1,2-3 1,2-2 0,4-2 0,35 31-402,3-17 1,7-12 0,0-10 302,2-7 1,13-5-1,-41-13 1,1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7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1 141 8049,'0'-29'69,"0"0"0,2 5 387,6 7 0,-6-2 381,5 4 0,-4 8 1,-3 7-334,0 12 1,0 17 0,0 5 0,0 4-82,0 6 0,0-5 0,0 12 1,0-5-382,0-3 0,7 1 1,0-1-1,0-2-845,3-4 1,-5 1 0,7-9 802,-2-2 0,7-3 0,-5-2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7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99 8070,'0'-21'437,"-2"-1"620,-5 0-3012,4 0 1955,-6 10 0,-1 12 0,-2 12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7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0 8070,'-43'32'101,"-1"1"0,0 9 0,3-4 227,5-1 0,-5-11 0,7 3 0,0-5-15,5-2 0,12-10-950,3-4 637,9-16 0,5-4 0,12-10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8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8338,'12'0'1169,"0"2"-668,-4 5 1,-6 8 0,5 11-1,-4 8-204,-3 7 1,7-2 0,3 14 0,2-2-328,5 0 1,2 10-1,3-3 1,0 2-259,-1-2 0,1-5 0,-3-9 1,-2-3-36,-2-5 0,-1-7 1,8-14 269,0-8 1,-10-14 0,-5-8 0,-4-6 225,-3-8 0,-3 2 0,-4-7 0,-7 3 160,-6 4 0,-2 3 0,1 2 1,-4 0 19,-4 0 1,5 8-1,-7 2 1,2 2 140,0 5 0,0 3 0,7 4 0,0 6-360,0 6 0,1 15 0,1 7 0,6 6-773,6 1 0,6 1 1,2 2-1,2 2-3105,6 3 3744,13 0 0,4-8 0,6 1 0</inkml:trace>
  <inkml:trace contextRef="#ctx0" brushRef="#br0" timeOffset="763">545 850 8184,'3'-27'0,"2"3"464,2 5 1,3 2-1,-3-5 1,5 0-165,0 0 1,7 8 0,-4 2 0,4 0 78,3 0 0,0 4 0,0-4 0,-1 3-24,1 4 1,0 2 0,0 6-58,0 4 1,-3-2-1,-5 9 1,-6 3 43,-6 3 1,-2 9 0,-2 0 0,-6-3 49,-6-1 0,-5 4 0,-3 2 0,0 1-142,0-1 1,0-2-1,3-7 1,2 0-202,3-1 1,6-1 0,-4-3-550,3-3 1,1-7-1,11 6 1,4-4-192,7-4 1,6-3 0,4-4 0,3-3-1442,2-2 1,9-8 2131,-1 8 0,4-10 0,2 5 0</inkml:trace>
  <inkml:trace contextRef="#ctx0" brushRef="#br0" timeOffset="968">1308 893 8104,'12'-9'620,"7"6"1,-4-4 0,4 5-739,3 2 1,-1 0 117,1 0 0,10 9 0,2 3 0</inkml:trace>
  <inkml:trace contextRef="#ctx0" brushRef="#br0" timeOffset="969">1700 806 8104,'-42'-7'0,"4"0"354,1 2 0,4 0 1,-6 0-1,5-2-276,2 2 1,-4 0 0,7 1 0,3-4-79,1 3 0,4-7 0,-1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5:57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1 434 8050,'12'0'-531,"7"0"1,-4 0 530,4 0 0,3 7 0,0 0 0,-1-2 0,1-2 0,10-13 0,2-2 0</inkml:trace>
  <inkml:trace contextRef="#ctx0" brushRef="#br0" timeOffset="184">458 20 8050,'0'-12'-553,"0"5"1,0 16 0,0 11 866,0 6 0,7 13 0,1-3 1,-1 6-409,3 1 0,-6 3 0,8 3 1,-2 1-926,-5-1 1019,-3-3 0,8-3 0,2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26:00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22 371 8130,'0'-22'-1697,"0"0"2812,0 0 0,-7 0 0,0 1 0,2-1 201,2 0 1,3 0-1,3 1-853,4-1 1,5-5 0,10 3 0,2 5-45,5-1 0,3 3 1,6 0-1,-1 5-52,1 3 0,3 1 0,1 11 0,-4 4-163,-1 8 1,-11 4 0,3 5 0,-7 5-165,-8 7 1,-4 3 0,-10 0 0,-2-3-199,-6 3 0,-4 2 0,-12 3 0,-5 2-483,-7 4 0,-5-4 0,-3 5 0,1-5-160,-1-2 0,1-1 0,-1 1 0,3-3-236,5-5 0,7-12 1127,14-9 1,8-20 0,16-2 0,13-10 117,12-5 1,7 0 0,5 1 0,3-1 424,1 0 0,1 8 0,-7 1 0,-1 4-324,1 4 1,-1 2 0,-1 3 0,-6 0-1223,-7 0 0,-5 0 0,-2 3 913,0 4 0,-1 5 0,1 10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28.5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131 617 7982,'0'22'459,"0"0"1,0-8 0,2-2 14,6-2 0,-4-3 0,11-7-214,2 0 1,-5-2 0,2-6 0,3-6-326,3-5 1,9-6-1,-3-1 1,-4-6-96,-5-2 0,-5 5 1,3-7-1,-8 0 15,-5 2 0,-2 0 0,-2 7 0,-8-2 80,-11 3 1,-4 4 0,-9 5 0,1 5 291,-1 2 1,7 3 0,-4 7 0,2 0 253,0 0 1,2 5-1,10 7 1,5 12-373,2 8 0,-4 6 0,6 11 0,4 4-573,1 3 1,13 2 0,4 7 0,8-2-190,7-5 0,5-5 1,10-12-1,-1-4-1830,1-8 2483,9-5 0,-7-12 0,7-2 0</inkml:trace>
  <inkml:trace contextRef="#ctx0" brushRef="#br0" timeOffset="184">545 552 7982,'0'-15'1699,"0"1"296,0-1-1696,0 3 0,0 5 1,0 16-1,2 11-660,5 6 0,5 11 1,10-6-1,-2 1 361,-6-1 0,15 8 0,-5-5 0</inkml:trace>
  <inkml:trace contextRef="#ctx0" brushRef="#br0" timeOffset="185">697 377 7982,'-12'-21'0,"-5"-1"0,7 0 1253,-2 0 0,0 1-1841,-2-1 588,4 10 0,20-8 0,2 8 0</inkml:trace>
  <inkml:trace contextRef="#ctx0" brushRef="#br0" timeOffset="747">1372 356 8018,'-10'-15'28,"-4"1"0,-5-3 131,-3-3 1,7 8-1,1 5 1,-3 5 404,-3 2 1,-1 0-1,-4 2 1,-1 5-320,-3 8 1,0 4 0,7 3 0,3 2-449,4 5 1,-2-5-1,8 5 1,-1-4-92,0-4 0,3 8 0,9 0 0,6-2-75,6-3 1,5 5 0,3 3-1,0 2 92,0 4 0,2 3 0,3 3 0,-1 0 320,-6-1 0,-1 10 1,-12 3-1,-2 0 253,-3-6 1,-4 4 0,-5-1-1,-10-2 243,-10-5 0,1 0 0,-11-17 0,-1-3 18,-4-1 1,1-13 0,5-5 0,7-7-363,5-7 0,2-8 0,3-14 1,2-10-229,2-9 0,10 0 0,-2-13 0,5-4-430,2-5 1,7-3-1,3 8 1,2 2-91,5 5 1,0 0 0,2 12-1,0 7 195,6 5 0,1 15 0,-4 11 0,0 6 331,-1 2 1,9 10 0,-1 7-1,0 7 16,2 5 0,-4 0 1,7-7-1,-1-1 121,1 1 0,-5-10 0,8-4 0,-1-6 88,-2-2 0,4 0 0,-8-2 1,-4-6-28,-2-6 1,-12-6-1,-2-4 1,-3-2 22,1-3 0,-1-8 0,-7 6 0,-3-1 54,-4 1 1,-5-5 0,-7 7 0,-1 2 32,-1 3 0,11 2 0,-12 3 0,3 2 376,-1 2 1,-1 10 0,-1 1-306,0 8 0,3 8 0,4 10 0,8 2-361,5 5 1,2-2 0,0 7-1,0-3-306,0-4 0,9 4 0,6-1 1,7-4-849,7-2 0,-3-4 0,8-3 0,0-5 351,0-3 0,0 6 0,4-8 0,-4 0 591,-2 3 1,-3-7 0,-7 4 0,-3-2 655,-5 2 0,3-2 424,-9 9 449,-1 1 0,-17-3-595,-4-5 1,-6-7-1,1-7-517,4-8 1,-1-4 0,8-5 0,3-3-124,3-2 0,2-2 0,0 4 1,0-4-41,0-3 1,2 5 0,6-3 0,6 6-30,6 6 1,-6 6 0,3-1-1,5 8-126,4 5 0,6 4 1,-6 5-1,3 10-487,-2 10 0,5-1 0,-1 11 0,0 1 609,1 4 0,7 1 0,-5 1 0</inkml:trace>
  <inkml:trace contextRef="#ctx0" brushRef="#br0" timeOffset="1179">2417 443 8012,'-7'41'0,"0"-2"187,2-3 1,3 5-1,2 5 1,0-5 180,0 0 1,2-2-1,5-3 1,5-7 103,0-4 1,8-13-1,-6-5 7,6-5 0,1-11 0,-1-8 1,-3-7-189,-3-6 0,-6-8 0,6 1 0,1-4-273,-3-2 1,0-1 0,-7 1 0,2-1-706,-2 1 1,4 1 0,1 4 0,2 4-298,5 2 1,0 3-1,0 8 1,-2-1-738,1 0 1721,4 10 0,2-7 0,-1 6 0</inkml:trace>
  <inkml:trace contextRef="#ctx0" brushRef="#br0" timeOffset="1180">2875 312 8012,'2'20'190,"5"-6"0,-4 5 1,2-7 275,-10 1 0,-5 6 0,-7-5 1,3 6 77,-3 2 0,-3-1 1,-4 1-1,-2 0 97,-3 0 1,7 2 0,7 2 0,1 4-550,2-4 0,2-2 0,10-2 0,5-3-490,9-4 1,3-5-1,20-10 1,1-3 28,3-4 1,0-5-1,-2-10 1,-5 0 84,-2 1 1,4 6-1,-7 3 1,-3 2-220,-1 5 0,-4 3 464,1 2 1,-2 10 0,-6 4-1070,-7 6 0,-2-8 1108,2-5 0,-4 5 0,7 0 0</inkml:trace>
  <inkml:trace contextRef="#ctx0" brushRef="#br0" timeOffset="1546">3136 73 8012,'0'-22'-608,"0"0"1661,0 0 1,0 15-394,0 14 1,0 8 0,0 21-1,0 5-321,0 8 1,7-1 0,3 8-1,2-1-446,5 1 1,-5 2-1,3 5 1,-1-3-681,-2-2 0,8 1 1,-8 3-1,2-6-1428,1-12 2215,-10-10 0,14-13 0,-7 1 0</inkml:trace>
  <inkml:trace contextRef="#ctx0" brushRef="#br0" timeOffset="1863">3376 399 8012,'0'-22'524,"0"10"0,0 8 0,0 16 1,0 12-188,0 7 0,2 6 1,3 6-1,4 1-192,4-1 1,1 1-1,8-3 1,0-5 68,-1-7 1,1-5 0,2-4 0,3-6 3,2-6 1,0-8 0,-7-8-1,0-9-176,-1-9 0,-6-8 1,-3-10-1,-2 1-133,-5-1 0,-3 1 0,-2-1 0,0 1-373,0-1 0,0 0 0,0 3 0,0 3-45,0 1 1,0 18-1,0-3-53,0 3 1,0 12 359,0 7 1,0 9 0,0 13 0,0 2 322,0 5 0,-7 5 1,-1 10-1,4-1 123,1 1 0,3-1 1,0 1-1,0-3 17,0-5 0,10 3 0,2-10 0,2-2-45,1-3 1,2-12 0,10-5 0,2-4 61,-3-3 1,-2-5 0,-2-7-1,0-10-94,0-2 0,-3-8 1,-2 1-1,-5-3 41,-2-5 1,-1 5-1,-4 1 1,3 1 111,-4 5 1,-1 3 0,-6 5-1,-1 2 247,-4 2 0,-9 11 0,3-4-18,-5 6 0,-3 14 0,0 7 0,3 10-288,4 5 0,-2-5 0,10 8 0,2 1-493,3 3 1,2 1 0,2-4-1,5-4-624,8-2 1,14-3 0,7-10-1,5-4 70,3-8 0,9-5 0,5-7 1,5-9 213,2-15 0,-2-17 0,-5-7 1,-7-3 421,-5-5 1,-12 6 0,-7-3-1,-10 0 513,-10 2 0,-7 10 1,-7 12-1,-8 0 614,-4 0 0,-3 18 1,0 1-1,0 10-207,1 5 1,-1 0-1,2 3 1,6 4-823,7 7 1,4 13 0,3 2 0,0 0-263,0 2 0,12 3 0,8 10 0,9-3-7,5-5 1,12 5-1,12-4 1,5 1 510,2-1 0,0 1 1,-2-8-1,-7-4 391,-13-2 1,-11-2 0,-18 0 0,-11-3 718,-15-4 1,-13 4 0,-21-7 0,-4 3-1426,-8-1 0,-5-6 0,-3 6 0,3 3-1468,5 2 0,5-4 0,12-3 1576,5-2 0,4 7 0,10-5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24.0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445 262 10180,'0'22'564,"0"-8"1,3 3 0,1 5-190,4 5 0,-1 11 1,-5 1-1,3 7-212,3 5 1,-1 9 0,-7-2 0,0 3-376,0-3 1,7-7 0,0-13 0,-2-4-2569,-2-2 98,-3-3 2682,0-17 0,0-12 0,0-12 0</inkml:trace>
  <inkml:trace contextRef="#ctx0" brushRef="#br0" timeOffset="196">97 262 8046,'-20'-15'451,"3"3"-217,3 3 0,12-8 0,2 5 240,12 0 0,9-5 1,8 7-1,10 0-130,10 1 1,6-8-1,11 2 1,-1-2-410,0 3 1,8-6-1,-1 8 1,-1-2-575,-4-1 0,-4 10 1,-5-2-1,-9 5-439,-11 2 1,-6 0 1077,-10 0 0,-10 9 0,-3 3 0</inkml:trace>
  <inkml:trace contextRef="#ctx0" brushRef="#br0" timeOffset="380">97 667 7940,'-22'8'-101,"0"-1"1,3 3 0,2-6 749,2 4 0,13 6-547,2-6 1,12-1 0,17-7-1,7 0-169,6 0 0,8 0 0,4 0 0,1-3-595,6-4 662,2 5 0,12-18 0,2 8 0</inkml:trace>
  <inkml:trace contextRef="#ctx0" brushRef="#br0" timeOffset="530">968 646 8046,'-7'14'144,"-1"1"0,3 2 445,3 2 0,2 3 1,0 0-1,0 2-170,0 5 1,2-5 0,3 7 0,5-2-631,2 1 0,3-1 0,4-8 0,-2 1-1481,-3 0 1692,1 0 0,-3-1 0,-2 1 0</inkml:trace>
  <inkml:trace contextRef="#ctx0" brushRef="#br0" timeOffset="663">990 363 8046,'-3'-20'183,"-2"3"1,-2 3 156,2-3 1,3 5-1,2-3-433,0-2 0,2 0 0,6 0 93,6 3 0,15-1 0,5-6 0</inkml:trace>
  <inkml:trace contextRef="#ctx0" brushRef="#br0" timeOffset="949">1294 733 8046,'0'22'0,"0"2"139,0 5 1,0-5 0,-2 7-1,-3-2 794,-2 1 0,0-1 579,7-8-1218,0 1 1,0-19 0,0-13-247,0-14 0,0-1 0,0-4 1,0 5-50,0 2 1,0 1-1,0-1 62,0 0 0,9 3-224,6 4 0,4 6 0,3 9-435,0 0 0,0 0 0,-1 0 0,1 2-694,0 5 0,2 5 1292,5 10 0,-5 0 0,8 0 0</inkml:trace>
  <inkml:trace contextRef="#ctx0" brushRef="#br0" timeOffset="1431">1730 711 8046,'7'-29'0,"1"0"0,-4 0 308,-1-3 0,-3 8 0,0-5 814,0 5 1,-10 5-526,-4 4 0,-6 5 0,1 13-429,4 4 1,-2 8 0,10 11 0,0 6-81,-3 2 1,8 2 0,-5 5 0,4-2-138,3-3 1,0-7-1,3 5 1,1-3-154,4-4 1,6-10 0,-4-5 0,2-2 109,5-5 1,2-3 0,3-7-1,-3-7-8,-4-10 1,4-14 0,-4-3 0,4-9-81,3-10 1,-10 2-1,-2-2 1,-3-2-74,0-3 1,0-3 0,-7 3 0,0 5 218,0 8 1,0 6 0,0 8 548,0 7 1,-7 17-1,0 12-279,2 12 1,3 17 0,2 9-1,0 8 56,0 5 1,0 10 0,2-3 0,3 5-706,2 2 0,10-2 0,-5-3 0,3-2-316,-1 3 0,1-5 0,7-1 0,-1-4-607,1-10 1,0-7 1132,0-12 1,-8-12-1,-2-10 1,-2-15 221,-5-12 1,-3 1-1,-2-8 1,0 0 272,0 0 0,0 0 0,0-2 0,0 7 1244,0 5 1,0 2-441,0 0 1,3 10-935,4 5 0,5 14 0,10 8 0,-3 4-837,-4 3 0,4 2 675,-4 5 0,4-5 0,3 8 0</inkml:trace>
  <inkml:trace contextRef="#ctx0" brushRef="#br0" timeOffset="1563">2187 363 7141,'22'-22'0</inkml:trace>
  <inkml:trace contextRef="#ctx0" brushRef="#br0" timeOffset="2179">2536 776 8061,'0'32'103,"0"-8"1,-3 3-1,-2-8 215,-2-5 0,0 1 1,7 7-1,-2-3 1312,-6-4-1249,6 4 0,-10-17 0,7 3-272,-2-10 1,-1-7 0,8-12 0,0-2-186,0-4 0,0-1 0,0 4 0,0-4-116,0-3 1,3 7 0,2-2 0,4 5-26,3 2 1,-4 8-1,6-1 42,3-2 1,3 8 0,1 2 0,1 4-195,0 3 0,2 0 1,3 0-1,2 0-193,-3 0 1,6 0 0,-3 0 0,-3 0 380,-1 0 0,-4 0 0,1 0 116,0 0 1,-8 0 0,-1-2 469,-4-6 0,-1-4 1,-11-7-1,-4 2 418,-8 3 1,3 6 0,-2-4 0,-3 3 29,-3 4 0,6 2 0,-1 3-694,-2 0 1,-2 3-1,0 6-107,4 13 1,3 2-1,7 13 1,-2 1-43,2 3 1,3 3 0,4 2-1,5 5-219,8 7 0,-1 5 0,3 2 1,3 3 13,-3 4 1,0-1 0,2 6 0,-5-2 195,-6-5 0,-11-9 0,-9-6 1,-12 1 30,-7 0 1,-13-10 0,-9-5 0,-3-15 219,-4-9 1,6-12 0,4 0 0,4-12 66,2-15 1,13-2-1,6-13 1,11-1-369,4-3 0,5-3 1,15 1-1,12-1-328,12 0 0,7 1 0,5 2 1,5 2-30,7 3 0,7 7 1,8-8-1,9 1-129,10 2 0,-46 14 0,2 2 535,6 2 0,1 2 0,-3-1 0,0 1 0,7 4 0,1-1 0</inkml:trace>
  <inkml:trace contextRef="#ctx0" brushRef="#br0" timeOffset="2983">4060 80 8058,'0'-15'442,"0"0"1,0 13 0,0 4 0,0 18-118,0 14 0,0 7 1,3 5-1,1 5-79,4 7 0,1 7 1,-4 8-1,5 9-745,2 10 1,-7 5 0,-1-47 0,-1 1 0,-1 44 498,-2-6 0,0-21 0,0-5 0</inkml:trace>
  <inkml:trace contextRef="#ctx0" brushRef="#br0" timeOffset="3068">3777 406 8056,'-15'0'316,"3"-2"-167,3-6 0,4-4-114,12-9 0,5 8 0,12 4 1,3 2 358,2-1 0,10-1 0,-3 4 0,5-2-321,3 2 0,-1 2 1,-2 3-1,-2 0-67,-3 0 1,1 3-1,4 4 1,-2 7 27,-3 6 1,-9 4 0,2 3 0,-5 4 36,-2 3 0,-10 2 0,-5 8 0,-5-1-12,-2 1 1,0 2 0,-2 2-1,-5 6-120,-8 1 0,-12 3 1,-4 5-1,0-5-173,-1-7 0,3-7 1,7-8-1,1-7 107,-1-5 1,2-17 0,6-14 304,7-20 1,4-14 0,3-7 0,3-5 148,4-3 1,5 5 0,10-2 0,0 5-241,-1 7 1,4 4 0,1 1 0,3 9-136,-2 10 1,4 8 0,1 9 0,2 5-38,4 9 0,3 8 0,3 17 1,0-3-31,-1 3 0,-2-1 0,-2-1 0,-3-8 112,3-5 0,2-12 0,0-5 0,-2-4 12,-3-3 1,-9-3 0,2-7 0,-7-9-46,-8-8 0,3-11 0,-10 1 0,-2-4 19,-2-2 1,-3 2 0,-3 2-1,-7 5 1,-11 3 1,-3 2-1,-10 7 1,0 2 304,0 6 1,5 4 0,-5 10 0,3 3 397,4 4 1,3 5 0,4 12 0,3 5-227,3 8 1,9-4-1,0 4 1,10 1-838,10 4 1,16-1 0,13-5 0,16-9-997,18-10 1372,21-8 0,-35-12 0,2-3 0,6-1 0,-1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50.43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7775 719 8274,'-15'7'-534,"1"3"570,-3 2 0,5-5 1,-3 5-1,-2 1 31,-2-1 1,-12 2-1,-6 8 1,-4 0-24,-2 0 0,-13-1 0,-9 1 0,-18 2-16,35-9 0,-3-1 0,0 0 1,-2-1-1,-9 4 0,-2 0 1,-2 0-1,-1 0 23,-3 0 0,-3 0 1,-3-3-1,-2 1 0,-4 1 1,-1 1-1,-5 0 0,-1-2-153,-2-1 0,-1-1 0,0-1 0,0 0 1,-5-1-1,0-1 0,30-2 0,-1 0 0,0 1 138,-3 0 0,-1 1 1,2 0-1,-28 2 1,0 0-1,30-3 1,0 0-1,1 0 1,-32 1-1,2-1 12,0-1 1,0-2 0,-1 0 0,0 0 0,2 2 0,1-1-1,3-3 1,0-1-74,4-1 0,2-1 0,2-1 1,1 0-1,-1 0 0,1 0 1,3-1-1,0-1-93,2-1 1,1-1-1,10-1 1,1-2-1,4-3 1,1-2-1,5 1 1,1 0 84,3 1 1,2-1 0,1-3-1,1-1 1,-34-14 0,9-1 32,15-1 0,17 4 0,5-9 0,-3-3 0,-2-2 0</inkml:trace>
  <inkml:trace contextRef="#ctx0" brushRef="#br0" timeOffset="1348">262 1329 8376,'0'-22'179,"0"0"1,0 8 347,0-1 1,-10 10-287,-4-2 1,-6 14 0,-1 8 0,-1 7-156,0 7 1,-2-3 0,0 11 0,0 1-135,4 3 0,3-4 0,-2-3 0,4 0-62,8-1 0,5-6 0,2 2 0,0-5 64,0-2 0,2-10 0,5-5 130,8-4 0,7-20 1,4-7-1,3-8-71,-2-7 0,4-2 0,-2-2 1,-2-1-96,-3 1 0,-2-8 1,-3-2-1,-2-1 14,-2 1 1,-3-7-1,2 2 1,-6-5-66,-6-3 0,-2 8 1,0 3-1,0 1 102,0 6 0,0 12-109,0 7 0,-10 19 0,-2 15 30,0 14 0,-7 25 1,7-1-1,0 6 218,4 4 1,-1-5 0,2 8 0,2 0 73,2-1 0,3 3 0,0 8 1,3-1-257,4 0 1,0-9 0,13-5-1,6-8 132,6-6 0,-3-16 1,7-13-1,3-6 84,2-2 0,7-2 0,-2-6 0,-5-8-8,0-11 1,-9 0 0,-1-7 0,-4 3-23,-5 4 1,2 3 0,-17 2-1,-2 1 39,-3-1 0,-2 0 0,-2 0-203,-5 0 1,2 10 0,-10 5 0,-2 5 42,-2 2 0,5 0 0,-1 0 0,-2 2 133,-2 5 1,4 5 0,3 10 0,0 2 23,0 5 0,7-2 0,-5 9 0,3 3-48,0 2 0,0-4 1,9-1-1,3 0-439,2-2 0,13 5 0,-1-13 1,8-6-474,-1-11 0,8-6 0,2-3 0,5-5 812,3-10 0,9-18 0,3-23 0</inkml:trace>
  <inkml:trace contextRef="#ctx0" brushRef="#br0" timeOffset="1515">1198 610 8284,'-7'22'0,"-3"2"-342,-2 5 1,8-2 0,-4 9 0,6 5 813,2 8 1,0-1 0,0 8 0,0-1-324,0 1 1,7-8 0,3 6 0,2-4-648,5 1 0,-5 0 1,0-10 497,-2-5 0,7 6 0,-5-9 0</inkml:trace>
  <inkml:trace contextRef="#ctx0" brushRef="#br0" timeOffset="1715">872 1220 8272,'-15'-15'-34,"1"1"-45,-3-3 0,10 0 0,7 0 0,14 3 129,13-3 0,7-5 0,12-5 1,4-2-110,8 3 1,5-6 0,3 1 0,1-3-117,6-5 0,-8 8 1,3-1-1,-10 6-687,-5 4 862,8-5 0,-15 15 0,7-10 0</inkml:trace>
  <inkml:trace contextRef="#ctx0" brushRef="#br0" timeOffset="2100">1482 1307 8244,'7'-29'-973,"2"0"0,4 2 1533,3 3 1,1 0 0,0-5 0,-2-5-137,2 0 0,2 0 0,1 8 0,-4-3 85,-1 2 1,-10 3-353,2 2 0,-7 10 0,-7 5 0,-8 7-59,-4 7 0,-3 7 1,-2 13-1,-3 5-117,-2 1 1,0 1-1,10 5 1,2-5 130,2-3 0,3 1 1,-5-6-1,5 6-24,3 2 1,1-8-1,8 3 1,0-4-180,0-4 1,3 1 0,4-3 0,10-2-461,10-2 1,7-10 0,11 2-1,4-5-1900,2-2 2451,0 0 0,2-9 0,2-3 0</inkml:trace>
  <inkml:trace contextRef="#ctx0" brushRef="#br0" timeOffset="2350">1917 1459 8215,'-22'13'2271,"1"-6"-1630,8-5 0,4-4-442,9-5 0,0-6 0,0-11 0,2-2-143,5-3 1,6-10 0,8 0 0,1-7-421,0-5 0,0-9 0,2 2 0,2-5-561,3-2 1,3-1 0,-3 1 0,5 2-766,0 5 1690,-3 14 0,-9 3 0,0 7 0</inkml:trace>
  <inkml:trace contextRef="#ctx0" brushRef="#br0" timeOffset="2997">2222 1568 8164,'0'-21'0,"2"-1"183,6 0 0,-6-9 1,8-6-1,-3-4-56,0-2 0,10-3 0,-5-3 0,3-2 62,-1 3 1,-9 12-1,5 7 1,-3 4 14,0 4 1,3 11 0,-5 10-176,2 12 0,0 7 1,-7 6-1,0 1-33,0 3 0,8 3 0,-1-6 0,0 3-114,3-2 0,-8-3 1,5-2-1,-2-3-71,3-4 0,-6 4 45,5-4 234,5-6 0,-9-1 166,4-16 0,-5-4 0,-2-9 0,3-4-49,4-4 1,-4 3-1,6-8 1,-1 2-113,-1 6 1,10-6 0,-5 3 0,2 5-31,1 7 0,-8 0 0,5 8 0,0-1-56,0 0 0,-4 5 1,6 13-1,1 6-64,-3 5 1,5 3 0,-10 0 0,0 0-83,3 0 1,-8 2-1,8 2 1,-3 3-45,1-2 0,-1-10 0,-7-2 1,0 1-53,0 4 1,0-6-105,0 1 311,0-10 0,0-5 0,2-15 1,3-4-23,2-3 1,3 0 0,-5 0-1,4-2 74,4-5 0,-1 5 0,5-5 0,-3 5 75,3 2 1,-5 3 0,0 2 0,0 5 287,0 2 1,3 3-457,7 7 1,-3 2 0,-2 3 0,-5 5-351,-2 2 0,0 2 0,-6 8 0,4 0-404,-4 0 0,1-3 0,0-2 821,2-3 0,1 1 0,-8 7 0</inkml:trace>
  <inkml:trace contextRef="#ctx0" brushRef="#br0" timeOffset="3164">3093 1002 8141,'0'-22'641,"0"8"-211,0-1 0,2 13 0,3 2-315,2 12 0,8 15 0,-5 4 0,2 3-399,5 5 0,-5-5 0,2-1 1,1 1 283,-3 0 0,17-7 0,-5 4 0</inkml:trace>
  <inkml:trace contextRef="#ctx0" brushRef="#br0" timeOffset="3297">3289 588 8141,'-22'0'167,"0"0"0,8-7-167,-1 0 0,1-10 0,-8 5 0</inkml:trace>
  <inkml:trace contextRef="#ctx0" brushRef="#br0" timeOffset="3847">3724 980 8136,'0'22'-5,"0"0"1,0 7-1,0 0 1,0-2 86,0-3 1,0-2 0,0 2 0,3 0 81,4-2 1,-4 4 0,4-11-1,-5 4 82,-2 3 0,0-7-53,0-1 0,-2-9-154,-5 2 1,4-14 0,-4-8 0,4-6-83,3-8 1,0 2 0,3-9 0,2-3-9,2-2 0,10-3 0,-3 1 0,6-1-8,2 1 1,-1 6-1,1 3 1,-2 3 89,-6 4 0,5 6 1,-4 6-1,4 8 58,3 4 0,-7 8 0,-3 7 0,-3 13-106,-4 6 1,5 13-1,-3 6 1,-2-1-281,-3-3 1,-2-3 0,0-2 0,3-2 296,4-3 0,5 1 0,10 6 0</inkml:trace>
  <inkml:trace contextRef="#ctx0" brushRef="#br0" timeOffset="4132">4312 937 8071,'0'-36'333,"0"2"145,0 2 0,-9 6 1,-6 11 74,-4 8 0,-3 7 0,0 7 1,1 8-292,-1 4 1,2 3 0,4 0 0,3 2-411,4 5 1,-1-5 0,5 5-67,-2-5 0,0-2 0,9-3-13,5-4 0,-4-3 1,6-7-1,1 2 125,5-2 1,-3-3 0,2-2 103,3 0 0,3-7 0,1 0 0,-1-1 43,-6-1 0,6 6 0,-6-4-88,5 5 1,3 2-315,0 0 1,0 9 0,-3 6-1,-2 4-641,-2 3 998,-11 0 0,16 0 0,-8-1 0</inkml:trace>
  <inkml:trace contextRef="#ctx0" brushRef="#br0" timeOffset="4467">4530 959 8071,'0'14'-39,"0"1"1,0-1 578,0 8 0,0 0-168,0-1 0,0 1 11,0 0-200,0-10 0,3-2-236,4-10 1,-5-3 0,6-4 6,-6-7 0,5-6 1,3-2-1,0 1-61,-1-1 0,6 0 0,-6 0 0,1 1 127,0-1 0,7 2 0,-5 4 1,2 3 70,1 4 1,-3 4 0,5 10 0,-3 4-236,3 4 1,-4 11 0,-1 10 0,-3 2-535,-4 0 0,5-7 0,-3 5 678,-2-2 0,7-3 0,0-8 0</inkml:trace>
  <inkml:trace contextRef="#ctx0" brushRef="#br0" timeOffset="4697">5162 0 8071,'0'25'-205,"0"4"1,0-3 0,0 11 0,0 4 484,0 7 1,7 1-1,0 11 1,-2 5 100,-2 5 0,-1 10 1,3-7-1,2 0-597,-2 2 1,-3-8-1,-2 3 1,0-9-1418,0-10 1633,0-15 0,0-24 0,0-14 0</inkml:trace>
  <inkml:trace contextRef="#ctx0" brushRef="#br0" timeOffset="4831">4944 588 9080,'14'-7'160,"1"0"1,2-8 0,12 6-1,7-3-391,5-5 0,15-3 0,9-4 231,13-5 0,-32 13 0,2-2 0,2-4 0,-1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9:10.08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196 22 8163,'3'-12'489,"4"5"-192,-4 4 1,6 6 0,-9 4-407,0 7 0,0 6-844,0 2 1,0-1 317,0 1 1,0-7 634,0-1 55,0-9 376,0 5 0,3-10 301,4 0 0,-5-3 3,6-4 0,-8 5-246,-8-6 1,4 6 0,-11 2-296,-2 0 1,-2 10 0,-3 4 0,0 5-117,0 3 0,1 2 0,1 3 1,3 2-254,3-2 1,2 4-1,-3 1 1,8-1 30,4 0 1,3-1 0,0-9 0,0 1-106,0 0 0,10-10 1,5-5-1,4-4 157,3-3 0,0-3 0,-1-4 0,4-8 78,4-4 0,-5-5 0,5-3 0,-3-4 59,3-3 0,-4 7 0,4-4 0,-8 2 25,-6 0 1,2 0 0,-7 9 0,-1 3-238,1 3 167,-3 9 0,-7-2 0,-2 17 1,-3 9 172,-2 7 1,-8 11 0,8-6 0,2 3-352,3 5 0,2-8 0,0 1 0,0-3-797,0 0 975,9 0 0,13-7 0,12-1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05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19 999 8008,'-12'0'1497,"5"0"-1132,14 0 1,8 0 0,14 0 0,7 0-162,5 0 1,5-7 0,3-3 0,4 1-269,3-1 0,-8 0 0,3 6 0,-5-4-313,-3 4 1,-9 1 376,-5 3 0,5-10 0,0-2 0</inkml:trace>
  <inkml:trace contextRef="#ctx0" brushRef="#br0" timeOffset="2068">1130 215 7015,'0'-21'299,"-7"6"515,0 1 24,-1-1-518,8 3 0,0 12 1,0 15-1,0 4-55,0 3 0,8 9 0,1 5 0,1 6-142,0 1 1,6 10 0,-3 5 0,1 5-286,1 3 0,-1 1 0,8 1 0,0 0-160,-1-5 0,1-12 1,0-3-1,0-9 245,0-10 0,-3-12 0,-2-5 119,-3-3 0,-9-4 1,2-12 40,-4-7 1,-3-6 0,0-2-14,0 1 1,0-1-1,-3 3 1,-1 2-47,-4 2 1,-9 8-1,3-5 1,-5 2 15,-3 5 0,-7 3 1,0 2-1,2 0-1,3 0 0,-8 9 1,-1 8-1,-4 8 43,1 4 1,7 9 0,-5-1 0,3 4 44,4 2 0,3-2 1,4-2-1,6-5-236,7-3 0,7-1 1,7-11-1,7-5-391,6-6 1,9 1 0,2-1-1,3-6-838,5-7 1338,-8 3 0,10-27 0,-7 5 0</inkml:trace>
  <inkml:trace contextRef="#ctx0" brushRef="#br0" timeOffset="3149">1783 324 7765,'20'-43'-228,"-6"-1"0,6 1 0,-6-1 1,5 3 779,3 5 1,0 12 0,0 9 0,2 0-183,5 3 1,-5 5 0,5 14 0,-5 8-104,-2 4 0,0 20 0,-3 7 0,-2 5 5,-2 2 1,-3 10-1,5 0 1,-5 9-82,-2 6 0,4 2 0,-7 4 0,-2 1-174,-2 2 1,-6-2 0,-6 14 0,-11-2-242,-6-5 0,-13-12 0,3-8 1,-6-6-228,-1-8 0,9-15 0,5-14 0,5-7-2389,2-8 1194,10-4 1646,2-10 0,10-19 0,0-5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9:04.3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88 371 8140,'0'-22'-17,"0"0"0,0 8 0,0-1 380,0-2 1,2 8-123,6 1 1,-6 8-87,5 8 0,-4 6 1,-3 13-1,0 4 1,0 3 0,0 2 0,0 10 0,0 5 57,0 7 0,0 7 0,-3 8 0,-1 7-90,-4 5 1,1 11 0,7-44 0,0 0 0,-1 5 0,0 0-97,-3 5 0,0 0 0,3-4 0,0 0 0,-3-2 0,1-1 0,1-3 0,1 0 13,1 0 1,0 0 0,0 47-1,0 0 1,0-2-101,0-5 1,3-2-1,2-6 1,2-1 55,-2-3 1,-3-10-1,-2 5 1,0-3-122,0 1 0,0 9 0,0-7 0,0 0 90,0-2 1,0-10 0,-2 9 0,-3-2-24,-2 3 1,-1-3-1,8 8 1,0-3-32,0-5 0,-7 7 0,0 1 1,2-1 189,2-4 1,-4-6 0,0-4 0,2-5-205,3-7 0,2-7 0,-3-8 0,-2-7-50,-2-5 1,0-2 0,7 0-768,0 0 0,2-3 920,6-5 0,-6-4 0,8-10 0</inkml:trace>
  <inkml:trace contextRef="#ctx0" brushRef="#br0" timeOffset="500">524 262 8066,'0'22'-352,"0"-1"1,-3 4 0,-2 4 442,-2 7 1,0-2 0,4 5 0,-1 7 406,-4 9 0,-1 13 0,4 9 0,-3 13-379,4 7 0,2-47 1,1 1-1,1 4 0,0 2 1,0 0-1,0 2-83,0 2 1,0 1 0,0-1 0,0-1 0,0 1 0,0-1 0,-1 1-1,0-1-19,-3 1 0,1-1 0,1-2 0,1 0 1,-2 3-1,-1-1 0,2 0 0,1-1 56,1-2 1,0-1 0,0 0-1,0 0 1,0-2 0,0 1-1,0 0 1,0 1-40,0 2 0,0 0 0,0-6 1,0 0-1,0 2 0,0 1 1,0-2-1,0 0-96,1 1 0,-2-1 0,-2-2 1,-1 0-1,-3 48 0,0-2 87,-3-6 0,8-3 0,-8-11 0,3-9-244,-1-8 1,1-14-1,7 0 1,0-10-268,0-4 0,0-3 0,0-7-579,0 0 1065,0-10 0,0-3 0</inkml:trace>
  <inkml:trace contextRef="#ctx0" brushRef="#br0" timeOffset="2400">1177 305 9636,'0'22'276,"0"0"1,0 2 0,0 3 0,0 4-91,0 3 0,2 2 0,3 8 0,2 0-203,-2-1 1,-2 8-1,-3-3 1,0-4-417,0-5 1,0-3 0,2 5-1,3-2-856,2-3 0,0-9 1289,-7 2 0,0-5 0,0-2 0</inkml:trace>
  <inkml:trace contextRef="#ctx0" brushRef="#br0" timeOffset="3064">1068 197 8275,'0'-30'-132,"0"1"1,7 0 0,0 8 0,1-1 554,1 0 0,4 8 1,8 1-1,4 4-186,4 4 0,-3 3 1,10 4-1,1 5-50,-3 8 0,7 7 1,-5 4-1,5 6-36,3 1 0,-8 1 0,-2 5 0,-3-3-48,-4 3 0,-5-5 0,-5 2 1,-5 3-45,-3 2 0,-1 0 0,-8 0 0,-3 0-12,-4 5 1,-12 3 0,-13-6 0,-2 1-237,-4-1 0,-1-1 0,0-6 0,3-9-55,-3-11 1,0 4-1,1-8 1,4 0-20,2-5 1,-4-4 0,7-6 0,3-2 69,1-2 0,4-10 1,-1 3-1,2-6-1,6-1 0,-3-1 1,10 0 93,2 0 129,2 10 0,6 2 1,4 13-1,8 2-1,4 2 1,0 10 0,1-3 0,-1 3-8,5-2 0,3 2 1,-3-7-1,5-1-26,7 1 1,-2 4 0,3-6 0,1-3 174,3-3 0,3-2 0,0 0 0,-1 0 43,1 0 0,-1-10 1,1-4-1,-1-3-184,1 2 0,-10-4 0,-5 4 0,-7-4-30,-8-3 0,3 0 0,-10 1 1,-2 1-1,-12 3 39,-8 3 1,-4 2 0,-3-3 0,0 6 13,1-1 0,-1 8 0,0-6 0,0 6 137,0 2 1,1 0 0,-1 2 22,0 6 1,3-4 0,4 11 0,6 4 49,-1 8 0,8-3 0,-6 5 0,6-2-330,2 2 0,7-5 0,3 5 0,4-5-386,10-2 1,1 0 0,9-3-1,-1-4-482,1-8 1,3 3 0,6-3 935,1-2 0,-1-22 0,1-8 0</inkml:trace>
  <inkml:trace contextRef="#ctx0" brushRef="#br0" timeOffset="3298">2135 175 8003,'0'-10'224,"0"10"0,0 15 536,0 11 1,0 8 0,0 10-1,0-1-377,0 1 1,0 9 0,0 5-1,2 7-367,6 8 1,-6-5 0,8 7 0,-3-5-545,0-5 1,1-4 0,-6-20 0,3-5-2004,2-7 2531,0-14 0,3-6 0,2-9 0</inkml:trace>
  <inkml:trace contextRef="#ctx0" brushRef="#br0" timeOffset="3481">1852 523 8240,'10'-19'851,"7"4"0,9 8-844,10 5 1,8-8 0,7-2 0,7-3-1624,5 1 1616,12-1 0,2-6 0,10-1 0</inkml:trace>
  <inkml:trace contextRef="#ctx0" brushRef="#br0" timeOffset="4036">3224 284 8178,'0'-22'0,"-3"3"-992,-4 4 1589,5 5 0,-8 15 0,10 7 0,0 12-25,0 8 1,0 4 0,2 10-1,3 5-292,3 7 0,9-2 0,-5 2 1,2 2-455,1 3 1,-1 2 0,8 1-1,0-1-468,-1 0 1,-1-2 0,-3-2 0,-3-5-356,3-3 0,-5-12 997,3-12 0,-10-15 0,4-4 0</inkml:trace>
  <inkml:trace contextRef="#ctx0" brushRef="#br0" timeOffset="4214">2897 719 8460,'-9'-2'231,"9"-3"1,12-2-284,7 2 0,12 2 1,6 3-1,4 0-349,2 0 1,3 0-1,3-2 1,2-3-797,-3-2 1197,8 0 0,-10-3 0,7-2 0</inkml:trace>
  <inkml:trace contextRef="#ctx0" brushRef="#br0" timeOffset="4782">3834 458 8151,'-15'-7'-748,"1"-1"1225,-3 3 1,5 3 0,-3 2 0,-2 0-13,-2 0 0,4 2 0,1 6 0,-3 6-224,-3 6 1,6 1 0,-1 1-1,1 0-268,2 0 0,2-8 1,10 1-1,0 2-210,0 2 0,2-4-16,6-1 1,4-9 0,10 0-1,-1-8 190,1-4 0,7-7 1,0 4-1,-2 0 209,-3 1 1,-2-6 0,0 8-1,-1 2-44,1 3 1,0 2 0,0 0 0,-1 0-115,1 0 1,-7 0 0,-1 2-1,3 5-140,3 8 0,-1-3 1,-2 2-1,-5 3 15,-2 3 1,-3 1-1,-7 1 1,0 0 141,0 0 1,-3-1 0,-4 1 0,-5 0 109,0 0 1,-7-3 0,4-4 199,-4-8 1,-1-7-1,6-10-19,7-11 0,4-9 0,6-11 0,4 0-400,7-5 0,6-5 0,4 3 0,3 0-271,2 7 1,9-3 0,-4 10 0,3 0-425,-1 5 1,-2 15 0,4 6 798,-1 6 0,-1 2 0,8 0 0</inkml:trace>
  <inkml:trace contextRef="#ctx0" brushRef="#br0" timeOffset="10954">4117 1830 8112,'0'-15'383,"0"1"123,0-3 1,0 5-1,-3 0 285,-4 2 1,2 3-573,-9 7 0,2 2 1,-5 5-1,2 10-202,-2 10 1,0 4-1,0 8 1,3-3-243,-3 3 0,7-5 0,3 0 0,4-3-443,3-4 1,0 0-1,3-1 114,4 3 0,8-9 0,11-16 356,3-8 0,0-4 0,-7-11 1,2-8 106,5-4 1,-4 2 0,4-8-1,-3-1 202,3-3 1,-5 4-1,3 3 1,-8 1 592,-4-1 0,-3 7-102,3-2 0,-6 19-419,-9 18 0,0 6 0,0 22 1,0 3-274,0 2 0,0 0 0,0-2 0,0-5-1280,0-3 1370,0-1 0,20 1 0,4 3 0</inkml:trace>
  <inkml:trace contextRef="#ctx0" brushRef="#br0" timeOffset="12322">1525 2527 8205,'-24'-3'221,"-5"-4"0,5 5 0,-5-6 9,5 6 0,2 12 1,2 4-1,4 8-144,1 7 0,10 2 1,-4 8-1,1-3-122,1 3 0,0 2 0,7 0 1,0-2-17,0-3 0,9-9 0,6 2 0,4-7-25,3-8 0,2 3 0,3-12 0,2-7 162,-2-11 0,4-8 0,-2-6 0,-2-4 24,-3-3 0,5-3 0,0-6 1,-2-1-100,-3 1 0,-3-1 0,-1 1 0,-3-3-48,-3-5 1,-6 5 0,6-5 0,1 5-143,-3 3 0,-3 1 0,-9 4 0,0 4-451,0 2 522,0 3 0,-7 20 0,0 9 0,0 14 82,-3 13 0,7-1 1,-4 11-1,5 4 257,2 7 0,0-2 0,0 5 1,0-5-204,0-2 0,0 6 0,2 1 1,5-5-11,8-7 1,-3-8 0,5-9 0,5-2 181,4-6 0,6-4 0,-5-10 0,4-3 109,3-4 1,-5-12 0,5-13 0,-3 1-18,-4-1 1,-5-4 0,-5 7 0,-3 2-80,3 3 1,-7 2-1,-3 1-331,-5-1 0,-2 0 0,-2 3 1,-5 4-117,-8 8 0,-4 5 0,-3 4 0,-2 5 51,-5 8 0,5 4 0,-5 3 0,4 2 481,4 5 1,-1-2 0,0 9 0,3 0-95,4-2 1,-2 7-1,10-7 1,2 2-242,3 1 0,7-8 1,7 2-1,9-4-636,4-8 0,8-12 0,4 1 1,6-6 673,8-2 0,-5-10 0,7-2 0</inkml:trace>
  <inkml:trace contextRef="#ctx0" brushRef="#br0" timeOffset="12505">2614 2200 8205,'-19'2'625,"4"6"1,6 6-1,9 13 1,0 4-446,0 3 0,2 2 0,5 8 1,5 0-358,0-1 0,8 1 1,-8-1-1,2 1-1150,1-1 1327,-1 1 0,-1 9 0,-4 3 0</inkml:trace>
  <inkml:trace contextRef="#ctx0" brushRef="#br0" timeOffset="12655">2418 2635 8110,'22'-14'0,"0"2"-277,-1 2 0,11 3 0,4 5 277,5-6 0,13-4 0,1-10 0</inkml:trace>
  <inkml:trace contextRef="#ctx0" brushRef="#br0" timeOffset="13209">3529 1568 7922,'-15'-21'0,"1"1"-340,-3 6 1,-3-3 521,-1 10 0,-1-1 0,2 13 0,4 7-98,1 10 1,0 17 0,-6 4 0,-1 13 190,0 7 1,0 9 0,1 6-1,-1 7-55,0 11 1,14-43 0,2 1 0,-1 4 0,1 2 0,1 4 0,1 1-137,1 2 0,1 1 0,0 0 1,2 0-1,1-5 0,2-1 1,3-2-1,3-1-91,4-3 0,3-1 0,2 1 1,3-3-1,22 34 0,3-12-551,5-12 0,-5-17 0,5-10 558,-5 3 0,-3-7 0,1-1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9:12.55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1068 8179,'-14'0'725,"-1"0"0,10-10-376,-2-4 0,5-6 1,2-2-210,0 1 1,2-1-1,3 0 1,5-2-225,2-5 0,2 5 0,8-5 1,-3 2-36,-4-2 0,4 7 0,-7-2 0,3 9 65,-1 6 0,-6-6 0,6 8 98,3 2 0,-7 5 0,-1 5 0,-1 5 97,-1 2 0,0 2 1,-7 8-1,0 0-188,0 0 1,7-1 0,1 1 0,-3 0-136,-3 0 1,-2-8 0,0 1 239,0 2 112,0-8 1,7-1-1,1-16 140,-4-6 0,-1-5 0,-1-3 0,3 0-232,2 0 0,10 0 0,-5 1 0,3-1-93,-1 0 0,1 0 0,7 3-16,-1 4 1,-6 6-1,-1 9 11,3 0 1,-5 7 0,1 3 0,-4 2 48,-4 5 0,0 2 0,0 3 0,2 0-50,-2-1 0,-3 1 0,-2 0 0,0 0-54,0 0 0,-7-1 1,-3-1-1,1-3-90,-1-3 1,-7-2 260,3 3 0,1-6-38,-1-9 1,9-12 0,0-7-10,10-8 1,7-2-1,10 8 1,0-1-5,0 0 1,2 7 0,2 3-1,3 3-162,-2 4 1,4-5 0,-2 3-1,-2 4-466,-3 8 1,-2 7 0,0 10 582,0 0 0,9 0 0,3 0 0</inkml:trace>
  <inkml:trace contextRef="#ctx0" brushRef="#br0" timeOffset="319">1242 785 8179,'-22'-27'227,"0"3"0,3 4 362,4 1 0,-4 9 0,2 3 0,-7 5 203,-5 2 1,0 0-1,7 2 1,0 5-808,1 8 0,-1 4 0,2 3 0,4 0-610,1 0 1,10-1-1,-2 1 1,5 0 110,2 0 1,0-8-1,2-2 54,5-2 0,5-3 1,10-7-1,0 0 438,0 0 0,2-7 1,2-3-1,3 1 659,-2-1 1,-3-5 0,0 8 121,5 2 0,3 3 0,4 2-387,-7 0 0,-5 0 0,-2 2-1022,0 6 1,-7 1 0,-3 8 649,-3-2 0,8-1 0,-5 8 0</inkml:trace>
  <inkml:trace contextRef="#ctx0" brushRef="#br0" timeOffset="551">1656 1 8027,'-10'21'244,"8"4"0,-8 4 0,3 9 120,-1 11 1,1 2 0,7 12 0,0 7-440,0 5 1,0-5-1,0 2 1,0-1-406,0 1 0,-7-6 1,0-1-1,2-12-164,2-7 1,1-14 643,-5-11 0,4-9 0,-6-12 0</inkml:trace>
  <inkml:trace contextRef="#ctx0" brushRef="#br0" timeOffset="970">1133 502 8147,'7'-15'-580,"3"3"1012,2 2 1,3 3 0,6 5 0,1-3-38,0-3 1,9-1 0,6 4-1,4-2-234,2 2 0,11 0 1,1 0-1,3-2-333,0 2 0,-9-5 0,2 3 0,-5 2-374,-3 3 1,-9 2-1,-5 2 149,-5 6 0,-12-4 0,-4 11 0,-6 2 122,-2 2 0,0 3 0,0 0 0,0 0 214,0-1 0,0 4 1,0 1-1,0 3 258,0-2 0,0 4 1,0-2-1,0-2 525,0-3 0,0-2 0,0 0 598,0-1 1,0-6 549,0-1-1496,0-9 1,0 3-536,0-16 1,2-4-1,6-10-220,6 1 1,-2 1 0,3 3-394,2 3 0,2-1-111,3-6 1,0 8-1142,-1 6 2026,-8 5 0,6 2 0,-7 0 0</inkml:trace>
  <inkml:trace contextRef="#ctx0" brushRef="#br0" timeOffset="1202">2287 567 10984,'0'22'187,"0"-8"1,0 1 0,0 2-451,0 2 1,7 3 0,1 0-399,-3-1 661,7-9 0,-10 8 0,8-8 0</inkml:trace>
  <inkml:trace contextRef="#ctx0" brushRef="#br0" timeOffset="1335">2353 284 8113,'-10'-12'20,"-2"-8"266,-10 6-763,0 4 477,0 0 0,10 20 0,3 2 0</inkml:trace>
  <inkml:trace contextRef="#ctx0" brushRef="#br0" timeOffset="1535">2744 393 8113,'10'21'78,"-7"1"0,4 2 0,-5 3 394,-2 2 0,0 3 0,0-3 0,0 7-404,0 5 0,-7-5 1,-3 1-1,-2-1-425,-5-2 1,5 4 0,0-9 0,0-2 356,0-3 0,7-12 0,-5-2 0</inkml:trace>
  <inkml:trace contextRef="#ctx0" brushRef="#br0" timeOffset="1702">2592 502 8098,'22'9'439,"0"-4"0,2 10 0,5 2 407,7 2 1,5 5-1,3 5 1,2 5-527,5 0 1,-3 5 0,8-10-1,-6-3-1029,-8-2 709,1-2 0,-9-10 0,10-2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9:10.56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129 1 8091,'-19'2'425,"4"5"0,-2 6 1,10 8-628,2 1 0,3-7 0,2-1-330,0 3 1,0 2-1,0 3 532,0 0 0,0 0 0,0 0 0</inkml:trace>
  <inkml:trace contextRef="#ctx0" brushRef="#br0" timeOffset="500">64 175 7253,'-12'0'1484,"-1"0"-718,6 0-98,5 0-491,-8 0 0,10-2-102,0-6 0,2 3 0,6-7 0,4 0-53,0 0 1,10 7-1,-3-4 1,8 1 38,-1 1 1,-2 0 0,-2 7 0,0 0 61,0 0 1,0 0-1,-3 2-71,-5 6 1,-4 4-1,-10 9 1,0 1-33,0 0 0,-10 2 0,-4 3 0,-8 4-54,-7 3 1,3 0 0,-8 5 0,2-5-10,6-3 0,-1-2 1,3-7-1,0 0-27,4-1 0,13-6 15,0-1 1,14-9 0,7 3 0,8-8-196,7-8 1,-2 3-1,9-7 1,3 3-596,2 4 845,3-7 0,-1 0 0,1-10 0</inkml:trace>
  <inkml:trace contextRef="#ctx0" brushRef="#br0" timeOffset="699">978 66 7958,'-19'15'-115,"4"-1"1,-2-7 0,8 8 0,-1 2 430,0 2 1,-4 3-1,4 2 1,0 3-151,1 2 0,-6 2 0,6-4 1,-3 2-1728,-5-2 1561,7-3 0,-9 7 0,6 3 0</inkml:trace>
  <inkml:trace contextRef="#ctx0" brushRef="#br0" timeOffset="900">717 66 8083,'0'15'-359,"0"-1"709,0 3 0,2 2 0,3 3 0,5 0 35,2 0 1,-5 7-1,8 2 1,2 1-436,2-1 1,3 5 0,0-4 0,-1-1-406,1 1 0,0-3 455,0-7 0,9-1 0,3 1 0</inkml:trace>
  <inkml:trace contextRef="#ctx0" brushRef="#br0" timeOffset="1183">1218 175 8083,'12'-22'-136,"-5"0"1,5 1-1,3-1 422,4 0 0,-4 10 0,-1 2-208,3 1 1,2 6-1,3-4 1,-2 7-122,-6 7 1,3-2-1,-10 10 15,-2 2 1,-2 9-1,-3 3 1,-3-2 102,-4-3 0,-3 0 0,-7 3 0,3 2-33,-3-3 1,0-1 0,2-4 0,6 1 13,-1 0 1,8 0 0,-3-3-228,10-4 0,-1-3 1,13-7-1,8 2-1082,8-2 1253,9-3 0,1-12 0,1-2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9:20.7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327 127 8102,'-3'-20'-64,"-1"3"0,-4 3-119,4-3 0,-6 5 0,0 0 0,1 0 659,-1 0 1,-7 7-1,2 0-337,-4 10 0,-3 0 0,-2 11 0,-3 6-76,-2 5 1,0 9 0,8-4 0,-1-1 50,0 1 0,10 4 0,5-7 1,4 0-41,3 2 1,12-9 0,8 2 0,11-9-202,10-5 1,0-3 0,17-7 0,1 0-95,-4 0 1,6 0-1,-8 0 1,3-3-1154,4-4 1374,-7-5 0,1-10 0,-11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9:22.0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44 305 9566,'22'0'971,"0"0"1,2 0-1061,5 0 1,5 0 0,10 0-1,-1 0-480,1 0 0,-1 0 569,1 0 0,-1 0 0,1 0 0</inkml:trace>
  <inkml:trace contextRef="#ctx0" brushRef="#br0" timeOffset="133">524 44 8196,'-51'0'234,"0"0"1,-7 0-1,7 0 1,3 0 147,2 0 1,9 0 0,4 0-1,1 0-251,5 0 1,3-7-132,2 0 0,1-10 0,-1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9:20.2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283 170 8107,'-12'0'433,"-5"3"0,10 4-266,2 8 0,3 6 1,2 6-1,0 4-64,0 3 0,0-5 0,0 5 1,0 0-211,0 0 1,0-5-1,0 5 1,0-3-81,0-4 1,0-3 0,0-2-149,0 0 1,0-8 300,0 1 1,0-13 0,0-2 0,2-12 42,5-7 0,5-6 0,10-1 0,0-6-58,0-1 1,7 6 0,2-2-1,1 5 80,-1 2 0,-2 3 0,-7 2 0,0 4 142,-1 4 1,1 2 0,-2 9 0,-6 5-21,-7 8 1,3 4-1,-3 3 1,-2 2 136,-2 5 1,-11-2 0,-1 7 0,-3-1-134,-5 1 1,-3-7-1,-4 2 1,-3-2-245,-2 2 0,-2-5 1,4 2-1,-2-6-271,3-6 0,1-2 0,4 3 1,-1-8-407,0-4 1,0 4-553,1 0 1316,-1 0 0,10-16 0,2-3 0</inkml:trace>
  <inkml:trace contextRef="#ctx0" brushRef="#br0" timeOffset="1037">414 1477 8042,'0'-22'33,"0"0"347,0 1 1,-3 1 0,-1 3-96,-4 3 1,-9 9 0,3-2 0,-6 4-31,-1 3 0,-1 10 0,-2 4 0,-5 6 41,-8 2 1,4 2-1,-1 2 1,2 3-198,6-2 1,1 5 0,6-1 0,5 0-197,6 1 1,-1-3 0,1-7-1,3-1-296,3 1 1,12-2 0,4-6-43,6-7 1,1-4 0,4-3 0,1-3-13,3-4 0,0-5 1,-7-10-1,0 0 193,0 1 1,-1-8 0,1 0 0,0 0 274,0-3 1,-8 6 0,1-8 0,-1 0 56,-2 0 0,0-2 0,-7-8 1,3 0-14,-4 1 1,-1 7-1,-3 2 1,0 2-17,0 6 1,0 2 86,0 2 1,0 12 0,0 10 193,0 12 1,0 17-1,-3 7 1,-1 8 40,-4 7 0,1 2 0,7 8 1,0-6-486,0-2 1,0 6 0,0-9 0,0 1-484,0 2 0,7-7 597,1 5 0,8-5 0,-3-2 0</inkml:trace>
  <inkml:trace contextRef="#ctx0" brushRef="#br0" timeOffset="1416">915 40 7780,'0'-22'-278,"9"10"1,6 7 515,4 10 1,3 9 0,2 15-1,3 8 61,2 4 0,7 12 0,-7 5 1,0 7 12,3 8 0,-8 7 1,5 14-1,-17-43 0,-2 0-297,-3 2 0,0 0 1,2 3-1,-1 0 0,-3-1 1,-3 1-1,1 0 1,-1-1-36,0-1 0,-1-1 0,-3-2 0,-1-1 1,-2 2-1,-2 0 0,-4-2 0,-2 0-127,-2-2 1,-2 0 0,-19 44 0,-5-12 0,2-7-121,3-6 1,-1-1 0,-4-6 0,5-9-1224,7-15 1490,5-9 0,12-5 0,2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9:53.7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436 533 8154,'-29'-2'280,"0"-6"1,-3 6 0,6-5 0,-6 7 363,-2 7 1,8 7-1,-6 13 1,3 4-441,0 3 0,0 3 0,8 6 0,-1 1-149,0-1 1,3 6-1,4-3 1,8-5-201,4 0 0,3-2 0,0-3 0,3-7-62,4-5 1,5-4-1,12-6 1,3-7 121,2-4 0,7-6 0,-4-4 0,-1-7 178,1-6 1,4-9 0,-5-2-1,1-1 10,-1 1 0,-2-1 0,-7 6 1,0-6-73,0-2 0,-8 8 1,-2-3-1,0 5 71,1 2 1,-9 0-1,4 0 345,-6 0 1,-4 10-257,-6 5 1,-1 17-1,-8 9 1,2 10 149,-2 5 0,5 2 1,0 8-1,2-1-164,6 1 1,1-8 0,3-2 0,0-2-527,0-6 1,10-2-1,4-4 1,8-6-1891,7-6 1,3 1 2238,4-2 0,15-9 0,-5-10 0</inkml:trace>
  <inkml:trace contextRef="#ctx0" brushRef="#br0" timeOffset="614">1307 707 8067,'-2'-22'0,"-3"1"0,-5-1 588,-2 0 0,5 8 1,-8 1-1,-2 4-28,-2 4 0,-3 3 1,0 2-1,-2 0-277,-5 0 0,5 9 0,-8 6 0,3 7-195,0 7 0,-7-3 0,7 10 1,2 3-146,3 2 1,5 0 0,2 1 0,5-4-87,2 1 0,3 5 1,7-15-1,0-3-34,0-2 1,12-4 0,7-3 0,10-5-14,5-3 0,-5-4 0,8-12 0,1-7 0,3-6 1,3-9 0,-3-2 0,-2-1-134,-3 1 0,-9-8 1,2 5-1,-5-2 119,-2 0 1,-3-1 0,-2-6 0,-5-1 150,-2 1 0,4-3 1,-6-3-1,-4-2 27,-1 3 0,-6 2 1,-4 5-1,-5 5 237,0 7 0,-7 4 0,4 6-21,-4 5 0,4 14 1,3 16-1,0 14-2,0 13 1,0 8-1,-3 9 1,6-2 66,-1 3 1,8 2-1,-6 2 1,6-2-263,2-5 1,0 3 0,0-11 0,0-1-525,0-3 1,7 2 0,3-2 0,2-7 530,5-5 0,2 4 0,3-4 0</inkml:trace>
  <inkml:trace contextRef="#ctx0" brushRef="#br0" timeOffset="831">1743 1034 8129,'2'-12'880,"5"4"1,5 4 0,10-1 0,2-2-787,5 2 1,-2 2-1,9 3 1,1 0-95,-4 0 0,9 0 0,-9 0 0</inkml:trace>
  <inkml:trace contextRef="#ctx0" brushRef="#br0" timeOffset="1431">2548 32 8195,'-7'-14'279,"0"-1"1,-1 13 0,8 2 496,0 12 0,0 17 1,0 7-1,0 8-468,0 6 0,0 6 0,0 9 0,0 1-243,0-1 1,0 0 0,0 1 0,0-1-414,0 0 0,0-2 1,-2-5-1,-3-7-81,-2-5 1,-3-14-1,5-8 186,-2-7 1,-7-15 0,6-2 281,4-12 0,1-15 0,3-4 0,0 0-13,0-1 1,17-4 0,5 7 0,2 2-68,0 3 1,0 2 0,3 3 0,2 4 116,-2 8 1,-1-3 0,1 3 0,2 5 69,-2 7 1,-10 7 0,-3 9 0,1 4 272,-3 4 0,-3 5 0,-9 9 0,-2 1 226,-5-1 1,-5 1 0,-13-1 0,-1-2-309,-3-4 0,-10 1 0,3-9 1,-5-2-287,-3-3 1,3-12 0,5-4 0,4-6-158,1-2 0,7-2 1,-3-6-949,10-6 0,7-13 0,10-2 0,0 3-289,0 1 1,8 4-1,1-1 1343,3 0 0,3 0 0,7 1 0</inkml:trace>
  <inkml:trace contextRef="#ctx0" brushRef="#br0" timeOffset="1797">3550 620 8098,'0'-22'0,"-2"1"547,-6-1 0,3 7 1,-9 1-1,-3-1 461,-2 3 1,-3 2 0,-2 10 0,-3 0-512,-2 0 0,-10 10 0,5 5 1,-2 6-361,0 8 0,7 5 0,-5 10 0,2-1-137,6 1 0,11 0 1,8-1-1,5-2-49,2-5 0,12-4 0,12-10 0,15-3-142,9-4 1,15-6 0,0-9-1,9-2-220,6-5 0,-8-5 0,3-13 0,-6-4-1834,-1-7 2245,9 5 0,-7-20 0,7 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9:58.59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85 806 8415,'-22'0'-86,"8"0"1,2-2 127,2-6 0,0 6 24,3-5 1,5 2 3,-6-2 0,16 4-16,6-4 1,-2 4-1,3 3-22,2 0 0,2-7 1,3 0-1,0 2 12,-1 3 0,1-6 0,0 1 0,2 2 10,5 3 1,-2-5 0,9-3 0,3 0-14,2 1 1,3-1 0,-1 3 0,1-5-29,-1 0 0,8-5 1,2 7-1,3-2 15,4-5 1,-6 5 0,-1 0-1,-2 0 29,0-1 0,-1 9 1,-6-6-1,-1 3 1,1-1 0,0 1 1,-1 7-1,1-2-9,-1-5 1,-2 4 0,-2-4 0,-3 4 12,3 3 0,2 0 0,3 0 0,-1 0-27,1 0 0,-1 0 1,1 0-1,2-2-25,5-5 0,-5 4 0,7-4 0,-2 5-32,0 2 0,2 0 0,-5 0 0,3 0 8,-3 0 1,6-3 0,-1-2 0,2-2 0,6 2 1,-8 3-1,0 2 1,1 0 24,4 0 1,-3-7-1,1-1 1,0 3 12,-1 3 0,-6 2 0,2 0 0,-3 0-12,3 0 0,-5 0 0,5 0 0,-5-2-12,-3-6 1,1 6 0,-1-5 0,1 4 47,-1 3 1,3-2 0,3-3 0,4-2 30,3 2 0,-8 0 1,3 0-1,-3-2-26,3 2 0,-3 0 0,8 0 1,-3-2-33,-4 2 1,-3 3 0,0 2-1,4 0-51,8 0 1,-4 0-1,-1-2 1,-2-3-51,0-3 1,2 1-1,-5 7 1,3 0 61,-3 0 0,6 0 0,-4 0 0,1 0 41,2 0 1,-7-2 0,5-3-1,-2-2 18,1 2 1,-1 2 0,9 3 0,0 0-33,-2 0 0,4-2 1,-7-3-1,3-2-9,4 2 0,3 3 0,0 2 0,-2 0 1,-3 0 1,0 0 0,7 0-1,1 0 19,-1 0 1,0-8-1,1 1 1,1 2-19,6 3 0,-5 2 0,4 0 0,-4 0-2,-3 0 1,3 0-1,2 0 1,3-3 19,-3-4 0,-2 5 0,-1-5 0,6 4-6,7 3 1,-3-7 0,3 0 0,0 2-17,-3 2 0,11-4 0,-6 0 1,5 2-9,-2 3 1,-6-1-1,4-2 1,-1-2 4,8 2 0,-6-4 0,6 1 1,-8 3 6,0 3 0,3 0 0,0-3 1,-6-3 61,-6 4 0,2 1 0,0 3 0,3 0 0,4 0 0,-5-7 0,3 0 1,0 2-44,-3 2 0,8 1 1,-5-3-1,2-2 34,-2 2 0,5 3 1,-8 2-1,5-3 0,5-4 1,-4 5-1,11-6 1,-4 6-16,-3 2 0,7 0 0,5 0 0,-47-1 0,0-1-15,4-1 1,0-1-1,2 3 1,0 0-1,-1-3 1,0 1-1,2 1 1,0 1-30,1 1 1,1 0 0,4 0 0,1 0 0,2 0 0,2 0 0,-2 0 0,2 0 53,0 1 1,0-2 0,1-2 0,1-1-1,5 0 1,0 1 0,1 0 0,-1 1 50,-1 0 0,1 1 1,2 1-1,-1 0 0,-5 0 1,-1 0-1,3 0 0,0 0-11,1 0 0,1 0 0,1 0 0,1 0 0,-1 0 0,-1 0 0,-3 0 0,-1 0-15,-1 0 0,-1 0 0,3 0 0,0 0 0,-2 0 0,1 0 0,1 0 0,0 0-19,-1 0 1,-1 0 0,-6 0 0,-2 0 0,-5 1 0,-2 1 0,-2 0-1,-1 1-18,-3 0 1,0 1 0,0 0 0,0-1 0,33-3 0,-11 3-160,-10 4 1,-15-5-1,1 5 1,-11-4-258,-9-3 1,-4 0 0,-4 0-1,-1 2-1141,-6 6 0,-4-4 1518,-10 11 0,10-1 0,2 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45.58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148 782 8021,'20'-15'-2,"-3"1"1,-3-1 193,3 3 0,3-10 0,1 3 0,1-8 97,0 1 0,-8 2 1,-2-1-1,1-1-38,-1-3 0,-7 0 0,2 7-103,-5 0 0,-4 3 0,-5 2 0,-8 5 182,-4 2 1,-6 3 0,-1 7 0,-6 0 241,-1 0 1,3 0 0,-3 0 0,1 2 149,6 5 0,1 6 0,6 8 0,2 1-823,3 0 1,9 7 0,0 2 0,7 3-409,6 5 1,18-5 0,3 0 0,10-3-469,4-4 1,3-3 0,3-5-1,2-2 160,-3-2 1,-2-10-1,-2 2 1,-1-5 360,1-2 0,-10-9 0,-5-8 0,-8-8 394,-6-4 0,2-2 0,-10 4 0,-2-2 576,-3 3 0,-2 2 3352,0 2-3157,0 10 1,0 12 0,0 14 0,0 6-636,0 1 0,8 8 1,1 0-1,3-2-1837,5-3 1763,3-2 0,1 0 0,1 0 0</inkml:trace>
  <inkml:trace contextRef="#ctx0" brushRef="#br0" timeOffset="104">671 368 8021,'-22'-10'0,"1"-2"0,1-2 2916,6-1-2873,-6 10 1,20-4 0,0 9-2461,12 0 2417,8 0 0,11 0 0,3 0 0</inkml:trace>
  <inkml:trace contextRef="#ctx0" brushRef="#br0" timeOffset="954">1390 499 8039,'-29'-10'473,"-3"-2"1,1-3 147,-1 1 0,-4 9 1,5-2-1,-1 7 274,1 7 1,2-2 0,7 9-770,0 3 0,10 3 1,5 1-1,4 1-68,3 0 0,0 0 0,3 0 0,4 2-204,7 5 0,6-3 0,4 11 1,3 1-435,2 4 1,7 3 0,-7 6-1,0 7 132,2 5 0,-14 3 1,5-3-1,-5-3 252,-5-2 0,-2-7 0,-13 5 1,-4-6 455,-7-9 1,-6-2 0,-4-15 0,-2-7 119,-3-5 1,-3-4 0,5-11 0,-2-4 127,3-8 0,2-11 0,2-8 0,2-5-579,6-7 0,4-5 0,10 1 0,0-8-615,0-5 0,10 5 0,4 2 0,6 3 179,2 4 0,-1 6 0,1 7 1,2 6 281,5 6 1,-4 10 0,6 2-1,-2 2 197,0 5 0,7 3 1,-7 2-1,0 0 134,3 0 0,-8 0 0,8-3 0,-3-4 132,0-7 1,0 1-1,-8-1 1,1-5-90,0-8 1,-7 3 0,-3-5 0,-3 5 52,-4 2 0,-2-7 0,-3 0 0,-3 4 54,-4 9 0,2-4 0,-9 6 0,-3-3 376,-3 2 1,-2-2 0,1 10 179,-1 2 1,0 5 0,3 7 0,2 8-499,2 4 1,10 13 0,-2 4 0,5 5-284,2 3 1,0-3-1,2-2 1,5-3-554,8 3 0,4-6 0,6 1 1,1-2-891,3-6 1,10-9 0,-5-5 0,2-2 509,0-5 0,-7-3 0,5-2 1,-2 0 901,-6 0 0,-9-7 0,-2 0 0,-13 0 0,-2 7-131,-12 0 1,0 0-1,-2 0 1,-3 0 926,-3 0 0,6 0 0,-1 0 594,-2 0 0,5-10-874,-2-5 0,9-4 0,-2-3-207,4 1 0,3-1 0,0 0-214,0 0 1,3 0-1,4 3 1,7 2-156,6 3 0,-6 1 1,3-1-1,5 7-333,5 4 1,2 3 0,-8 3 0,4 4-701,4 7 0,-5 6 0,5 4 1093,-5 5 0,-2 5 0,0 10 0</inkml:trace>
  <inkml:trace contextRef="#ctx0" brushRef="#br0" timeOffset="2442">2522 324 8035,'0'37'113,"0"-3"0,0-1 180,0 1 1,2 3-1,3 6 1,5 1 62,2-1 0,-5 1 0,5-3 0,1-5 12,-1-7 1,-5-4 0,7-6 6,3-5 1,-5-6 0,1-16 0,-4-9-180,-4-9 0,5-8 1,-3-10-1,-2 1-69,-3-1 0,-2-7 0,0 1 1,0 1-301,0 3 1,0 3 0,0 2 0,0 2-583,0 3 0,0 7 1,0-5-1,0 2-1112,0 6 1,3 4 1866,4 7 0,5 6 0,10 9 0</inkml:trace>
  <inkml:trace contextRef="#ctx0" brushRef="#br0" timeOffset="2614">2740 433 8035,'-10'66'-408,"8"-11"1,-6-4-1,6-5 373,2-2 0,0-11 1,2-6-1,6-8 366,6-4 0,6-10 1,1 2-1,1-7 104,0-7 0,7 2 0,0-10 0,0-4-75,2-8 0,-6 3 0,4-5 0,-5 5-170,-2 2 0,-3 1 1,-2-1-1,-5 0-21,-2 0 1,-3 0 0,-7-2 0,0-2-99,0-3 1,0 0-1,0 7 43,0 0 0,-10 3 0,-4 4 462,-6 8 0,-1 4 1,-1 6-133,0 4 1,0 8 0,1 11-1,1 6-267,6 2 0,-3-1 0,10 6 0,2-3-904,2 3 0,8 0 1,7-3-1,12-4-940,8-1 1,11-9 0,11 0 1666,1-13 0,3 3 0,8 1 0</inkml:trace>
  <inkml:trace contextRef="#ctx0" brushRef="#br0" timeOffset="2615">3676 390 8081,'-22'12'917,"1"-2"-118,-1-10 0,0 9-287,0 6 1,3 4 0,2 3 0,5 0-100,2-1 0,3 8 0,7 0 0,0 1-192,0 1 1,0-7 0,2 5 0,6-5-367,6-2 1,6-7 0,4-3-1,2-3-483,3-4-1,3-2 1,-6-3 0,6 0-1183,2 0 1,-8-3 1810,3-4 0,-4-5 0,-4-10 0</inkml:trace>
  <inkml:trace contextRef="#ctx0" brushRef="#br0" timeOffset="2616">3894 41 7999,'10'-21'963,"-6"8"-437,11 6 1,-3 7 0,5 10 18,-2 12 0,-8 9 0,5 13 0,0 2-84,0 4 1,0 6 0,5 9 0,-2 3-472,2 5 0,0 2 1,-1 7-1,-3-5-867,-4-2 1,-1-2 0,-8-12-2120,0-11 2996,0-18 0,-10-23 0,-2-9 0</inkml:trace>
  <inkml:trace contextRef="#ctx0" brushRef="#br0" timeOffset="2617">3720 324 8289,'-15'-7'760,"1"0"0,6-3-545,-6 3 0,12 2 1,2-7-1,14 2-279,13 6 0,-1 1 0,11 3 0,1 0-282,3 0 1,10 0-1,0 0 1,-3 0 25,-2 0 1,3 0 0,-3 3 0,-8 4 358,-4 7 0,0-2 0,-10 0 0,-4 1 536,-1-1 0,-9-5-463,-3 7 1,-7-9-113,-7 3 0,-5-6 0,-10-2 0</inkml:trace>
  <inkml:trace contextRef="#ctx0" brushRef="#br0" timeOffset="4004">4417 303 7999,'0'12'1914,"-3"0"0,-4-5-1210,-8 8 1,-6-3-1,-6 2 1,-2 3-330,2 3 1,3 1 0,2 3 0,1 3-673,-1 2 1,10 0-1,4-7 1,6 0-427,2 0 1,2-10 0,6-5 0,6-5 93,6-2 1,1 0 0,4 0 0,1 0 620,3 0 0,0 0 1,-7 3 802,0 4 1,0 5 0,-1 10-61,1 0 1,0-1-1,-3 1 1,-2 0 375,-2 0 1,-8-8-444,8 1 1,-11-13-571,4-2 0,-8-2 0,-5-15 0,-5-5-221,-2-5 0,7-11 1,-2 1-1,4-4-227,3-2 1,0-1-1,0 3 1,0 5-37,0 7 0,10 0 0,5 4 0,6 6-395,9 0 1,-4 9 0,10 3 0,3 4 229,2 3 1,0 3 0,-2 4 0,-3 8-62,3 4 0,0 3 0,0 0 0,-6-3 213,-1-5 0,-1 3 1,-4-9-1,2-4 499,-2-1 1,-3-3 0,-5-3 0,-2-4 144,-2-7 0,-11 2 0,4-3 1,-6-2 412,-2-2 0,0-3 1,0 0-1,-2 0 1119,-6 1 0,4 6 1,-11 3-1010,-2 2 0,5 3 0,-2 10-740,-3 4 1,7 5 0,3 10 0,4-1-273,3 1 1,0 7 0,3 3 0,4-1 85,7 1 0,8 4 0,5-5 0,4 3 145,3 5 1,0-8 0,2-2 0,-7-4 1061,-4-4 0,-13 1 0,-5 0 0,-5 0-261,-2 0 0,-19-8 0,-10-2 0,-10 0-1519,-4 0 0,-8-7 1,-2 5-1,-1-3-2956,1 0 3687,2 1 0,17-8 0,3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44.4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1 7044,'12'21'-10,"-5"1"1,-2 0 725,2 0 0,-4 9 0,4 5 0,-5 8-458,-2 7 1,8 0-1,-1 11 1,-2 9-499,-3 4 0,-2 5 1,0 4-1,0-6-451,0-13 1,0-12 0,0-17 0,-2-9 690,-5-10 0,-6-7 0,-8-10 0</inkml:trace>
  <inkml:trace contextRef="#ctx0" brushRef="#br0" timeOffset="107">0 327 8041,'0'22'1192,"3"-10"-1098,4-5 1,12-7 0,13-7 0,2-5 39,4 0 0,-4-7 0,5 6 1,5-1-749,4-1 1,0 3-1,-9-5 614,-3 3 0,1-1 0,6-6 0</inkml:trace>
  <inkml:trace contextRef="#ctx0" brushRef="#br0" timeOffset="574">523 109 8422,'0'22'0,"0"0"380,0 0 1,0 2 0,0 3-1,0 4 22,0 3 0,0 2 0,2 8 1,3-3-60,2-5 0,3 3 0,-5-8 0,2 1-218,-2-1 1,0 8 0,0-5 0,2 2-305,-2 0 1,-3-9-1,-4 0 62,-5-10 1,4-10 0,-4-14 0,5-8-134,2-4 1,-8-13-1,1-4 1,2-5-213,3-3 1,2-4 0,2 2 0,3 7 222,2 5 0,3 5 1,-3 8 415,8-1 1,4 10 0,3 4 121,0 6 1,-1 14 0,4 7 0,1 10-23,3 5 0,3 3 0,-6 4 1,6-3-216,2-1 0,-5-11 0,5 3 0,-1-7-99,1-7 1,-7-6 0,4-9 0,-2 0-124,0 0 1,-2-9-1,-10-8 1,-2-7-54,1-5 0,-6-15 1,0 5-1,-3 1 82,0-4 0,1 1 0,-11-2 0,-4-1 106,-8 1 0,3 9 0,-2 5 0,-3 7 349,-3 7 0,-9 6 1,0 9-1,3 2 418,2 5 0,2 15 0,0 17 0,0 7-261,1 5 0,8 7 0,6-5 0,5 0-529,2 0 0,9-2 0,8-10 0,12-4-1510,15-8 1,19-7 1557,17-8 0,14-4 0,5-10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10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98 8139,'0'-22'0,"0"0"144,0 0 1,0 8 346,0-1 1,7 13 0,0 2-177,-2 12 0,0 15 0,0 4 1,2 3-71,-2 5 0,5 4 0,-3 6 0,0 1-132,3-1 0,-8 6 0,8 1 0,-3 0-153,0-5 1,1-5-1,-6-3 1,3-2 267,2-4 0,3-16-9,-3-13 1,5-8-1,10-10 1,0-12-56,-1-12 1,-6-9-1,0-6 1,1-4-3,4-3 0,2 8 0,-3-3 1,-2 5-288,-3 3 0,-1-1 0,1 3 0,-4 2-767,-1 3 1,-6 9 0,4-2 0,-2 8-2597,2 6 3488,-4 5 0,6 10 0,-9 0 0</inkml:trace>
  <inkml:trace contextRef="#ctx0" brushRef="#br0" timeOffset="302">719 642 8037,'-9'-12'417,"9"-5"0,0 10 122,12 2 0,10 3 1,4 2-1,6 0-381,1 0 0,6 0 1,10 0-1,4 0-1292,2 0 0,-6 0 1,2 0 1133,-5 0 0,-3-10 0,1-2 0</inkml:trace>
  <inkml:trace contextRef="#ctx0" brushRef="#br0" timeOffset="417">1264 381 8037,'-37'0'95,"1"0"0,7 0 0,-7 0 1,0 0 304,2 0 0,-7 2 0,4 3 1,-4 5-449,-2 2 0,1 2 0,4 6 48,1-6 0,11 6 0,-6-8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41.07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1 349 8864,'14'-26'0,"1"1"475,2 6 1,12 2 0,10-5-1,9 1-123,10-1 0,7 0 0,8 0 0,7 1-135,4-1 0,11 0 0,-1 3 1,-4 2-709,-8 2 0,-17 10 0,-14-2 1,-7 5-539,-8 2 1,-7 2 1028,-15 5 0,-4 15 0,-10 12 0</inkml:trace>
  <inkml:trace contextRef="#ctx0" brushRef="#br0" timeOffset="433">545 219 8607,'0'-15'1603,"0"1"1,0 11-1165,0 3 0,0 12 1,0 17-1,0 8 47,0 4 1,0 12-1,3 7 1,1 8-310,4 5 0,6-1 0,-4-6 0,0-1-839,-1 0 1,6-7-1,-8-2 1,-2-5-2565,-3-10 3226,-2-7 0,0-12 0,0-1 0</inkml:trace>
  <inkml:trace contextRef="#ctx0" brushRef="#br0" timeOffset="801">197 828 8007,'2'-14'505,"5"-1"0,-2 3 0,7-5 0,0 5-192,1 3 0,1-1 1,10 5-1,5-5-385,8-2 0,6 5 1,6-5-1,4 0-230,2 0 0,-6 7 0,2-2 302,-5 4 0,-3-7 0,1-2 0</inkml:trace>
  <inkml:trace contextRef="#ctx0" brushRef="#br0" timeOffset="1014">894 632 9129,'7'15'704,"0"-1"0,0 1 1,-4 9-131,4 5 1,-5-5 0,8 8 0,-3-1-411,1 6 0,6-4 0,-4 1 0,0 0-1064,-1 0 0,6-7 1,-8 2 899,-2-5 0,7-2 0,0-1 0</inkml:trace>
  <inkml:trace contextRef="#ctx0" brushRef="#br0" timeOffset="1147">937 524 8007,'-9'-22'194,"-6"0"1,3 0 0,0 0-81,2 1 0,3 6 0,7 1-816,0-3 702,0 7 0,10-9 0,2 7 0</inkml:trace>
  <inkml:trace contextRef="#ctx0" brushRef="#br0" timeOffset="1416">1133 654 8007,'22'32'-314,"-3"-8"1,-4 5 0,-6-3 1129,1 4 0,-7-6 0,4 5 110,-5-5 1,-2-2-1,0-1-377,0 1 0,-2-2 1,-5-3-416,-8-3 0,3-9 0,0 0-170,2-10 1,3-7 0,7-10 0,0 0-283,0 0 0,0-2 1,0-2-1,0-3-343,0 2 1,10 3 651,4 2 1,5 10 0,3 5 0,0 4 82,0 3 0,0 0 1,-1 3-1,1 4-447,0 7 0,0 13 0,-1 2 1,1-2-2028,0-3 2400,0-2 0,0 9 0,-1 3 0</inkml:trace>
  <inkml:trace contextRef="#ctx0" brushRef="#br0" timeOffset="1899">1590 654 8007,'-9'-22'71,"-3"-7"0,-8 0 0,3 5 529,3 7 1,-1 5 0,-6 7 4,-1-2 0,7 9 1,3 15-1,3 10-376,4 9 1,-5 5-1,3 3 1,2 0-129,2-1 1,6 1 0,4-1 0,5-2-256,0-4 0,8-6 0,-6-9 0,6-3-189,1-4 1,-6 2 0,-1-10 0,3-5 87,3-7 0,-6-9 1,-2-13-1,-2-4 153,-5-3 0,5-2 1,-3-8-1,-2 1 83,-3-1 0,-2-9 0,-2-5 0,-3-5-142,-2-2 1,-8-8 0,5-2 0,-2 0-151,-5 0 0,8 5 0,-1 14 1,3 13 483,-1 11 0,1 13 1,7 14 411,0 19 0,0 18 0,3 19 0,1 7-134,4 5 0,9 4 0,-3 4 0,3 1-274,-2-2 0,4 8 1,-5-1-1,6 1-833,2-6 1,-1-6 0,1-8 0,0-10-543,0-9 1,-1-10 909,1-15 1,-10-6 0,-4-16 0,-6-9 254,-2-9 1,0-1 0,0-7 0,0 0 87,0 0 1,2 8 0,3-3-1,3 5 465,-4 2 1,1 2 0,2 6 315,8 7 0,-3 7 0,3 9-586,2 13 1,-1 0 0,1 9-1,-4-2-303,-4 0 0,6 0 1,-6-7 52,3 0 0,3 0 0,7 0 0</inkml:trace>
  <inkml:trace contextRef="#ctx0" brushRef="#br0" timeOffset="2014">1961 567 8007,'-22'-22'971,"3"8"-987,4-1 0,5 8 16,10-8 0,0 1 0,0-8 0</inkml:trace>
  <inkml:trace contextRef="#ctx0" brushRef="#br0" timeOffset="3193">2309 850 7968,'0'15'746,"0"-1"1,0 1-49,0 6 1,7-6 515,1 0-308,-1-1-831,-7-2 1,0-12 0,0-14 0,0-6-19,0-2 1,2-7 0,3 0-1,2 0-109,-2-2 1,5 7 0,0-3 0,-1 8-319,1 4 0,7 10 0,-3-2-126,6 5 1,2 2 0,-1 2 0,1 5-256,0 8 0,0 4 0,-1 3 0,1-3 751,0-4 0,7 2 0,0-7 0,-2-1 0,-3 1 0,-2-5 0,-1-10 0,1-7-75,0-8 1,-3 4 0,-2-16-1,-5 1 349,-2-6 1,-3 3 0,-9-2 0,-3 0 612,-2 2 0,-10-5 1,0 8-1,-7-1-6,-5 1 0,0 9 1,7 10-465,0 2 1,8 3 0,1 9 0,4 6-471,4 6 1,3 15 0,2 10 0,0 9-295,0 10 1,2 5-1,5 3 1,8 1-52,4 6 0,10 2 0,3 7 1,-1-2 113,0 2 1,6 3 0,-8 5 0,-5 2 226,-7 2 1,-7-9 0,-13-13-1,-4-6 385,-8-8 0,-14-15 0,-7-16 1,-3-10 219,3-10 1,-5-7 0,5-10 0,-5-11-124,-3-13 0,10-10 0,5-7 1,7-7-266,8-5 0,4 0 0,10 5 0,2 8-687,6 4 1,4 4 0,12 4-1,3 6-481,2 8 1,7 0 0,-5 17 0,3 2 1007,5 2 0,2-6 0,3-3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56.5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 1 7555,'-12'12'872,"5"10"0,7 12-548,7 7 1,5 5-1,10 2 1,0 5-428,0 3 1,9 4 0,3 11-1,2 1-251,0-2 1,-7-4 0,5-8 0,0-7 3,0-6 1,-7-13 596,2-10 0,-12-20 1,-5-16-1,-3-8 208,-4-7 1,-10 2-1,-4-7 1,-3 0 99,-5 1 1,-3 4 0,-4-5 0,-2 5-355,-3 9 1,-3-2 0,5 10 0,-2 0 156,3 5 0,-1 5 0,1 2 1,-3 4-161,2 11 0,10 2 1,5 19-1,2 5-550,5 8 0,3-1 0,2 8 0,0-3-499,0-5 0,10-4 0,4-5 0,6-5 851,1-3 0,11-2 0,2-7 0</inkml:trace>
  <inkml:trace contextRef="#ctx0" brushRef="#br0" timeOffset="232">739 567 8147,'0'14'1755,"0"1"-1224,0 2 1,0 5 0,0 4-1,0 3-439,0-2 0,0 4 0,2 1 0,3-1-1080,2 1 0,3-1 988,-3-2 0,5-5 0,10 8 0</inkml:trace>
  <inkml:trace contextRef="#ctx0" brushRef="#br0" timeOffset="398">1000 828 7974,'10'-12'1208,"4"-5"0,13 10-992,2 2 0,2 3 1,-2 2-1,8 0-257,4 0 0,2-8 0,1 1 41,0 2 0,-1-7 0,1 0 0</inkml:trace>
  <inkml:trace contextRef="#ctx0" brushRef="#br0" timeOffset="515">1479 654 7974,'-34'-10'311,"-4"8"1,6-5 0,1 4 235,-1 3 1,-4 0-1,7 0 1,2 0-680,3 0 1,2 0-1,1 0 132,-1 0 0,0 0 0,0 0 0</inkml:trace>
  <inkml:trace contextRef="#ctx0" brushRef="#br0" timeOffset="801">1915 567 13914,'2'12'-373,"5"-5"1,10-4-1157,10-3 1,0 0 1528,9 0 0,0 0 0,8 0 0</inkml:trace>
  <inkml:trace contextRef="#ctx0" brushRef="#br0" timeOffset="965">2372 219 8059,'-14'9'519,"-1"6"1,10 6-1,-2 9 1,4 6 273,3 5 1,10 5 0,5 5 0,4 7-714,3 5 0,0 2 0,-1-2 0,1-3-381,0-1 0,-8-11 0,1 0 301,2-9 0,-7 2 0,-1-7 0</inkml:trace>
  <inkml:trace contextRef="#ctx0" brushRef="#br0" timeOffset="1182">2895 741 7933,'0'-22'321,"0"1"-321,9-1 0,3 10 0,10 2 0</inkml:trace>
  <inkml:trace contextRef="#ctx0" brushRef="#br0" timeOffset="1298">2895 1068 7933,'-25'53'0,"-4"-7"728,-7-7 1,-7-13 0,-3 3 0,0-4-146,5-4 1,4-9-1,1-4 1,4-6-2997,1-2 2413,17 0 0,-16-10 0,18-2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3:55.13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589 23 8151,'-10'-12'1042,"8"2"0,-8 20 0,10 6 0,0 14-250,0 13 1,3 5 0,1 15-1,6 8-635,2 4 0,0 4 1,5 11-1,-5 4-388,-7-43 0,0 0 0,9 36 0,-4-7 0,0-12-3533,-1-10 3764,-1-5 0,1-19 0,4-3 0</inkml:trace>
  <inkml:trace contextRef="#ctx0" brushRef="#br0" timeOffset="215">44 349 8151,'-21'0'1110,"9"-2"0,4-5-583,6-8 0,21-4 0,10-3 0,12 0-212,10 0 0,12 1 0,12-4 0,3-1-350,4-3 1,3 2 0,2 10 0,-3 5-812,-4 2 0,0 3 1,-15 7-1,-9 0 846,-8 0 0,-14 10 0,-2 2 0</inkml:trace>
  <inkml:trace contextRef="#ctx0" brushRef="#br0" timeOffset="431">284 654 8151,'-15'7'146,"1"1"0,-3-1 237,-2 3 0,9-8-286,10 5 1,10-4 0,14-3 0,5 0-90,7 0 0,5 0 0,3 0 0,2 0-296,5 0 0,-5 0 1,4 0-1,-1 0 48,2 0 1,-5 0-1,4 0 1,-4 0-45,-2 0 0,-10 0 0,-5 0 0,-3 0 284,4 0 0,-14-8 0,4-1 0,-8-3 0,5-3 0,-5-7 0</inkml:trace>
  <inkml:trace contextRef="#ctx0" brushRef="#br0" timeOffset="900">1090 567 10033,'-22'0'2090,"0"2"-1530,0 6 0,1 4 0,-1 12 0,2 3-311,6 2 0,-5 7 0,7-5 1,-1 1-477,6-1 1,5-2 0,2-7-234,0 0 1,9-3 0,6-4-1,4-10-95,3-10 1,2 0-1,3-10 1,2-1 439,-2-4 1,-3 6-1,-3 2 1,1 2 339,0 5 1,-7 3-1,-1 2 1,3 2 226,2 5 1,1 8-1,-3 11 1,-3 6 111,3 2 1,-7 0 0,-3 4 0,-5-1-26,-2 1 0,0-4 0,0 3 0,0-1-284,0-2 1,-9-3 0,-6-12-118,-4-4 1,-3-10-1,3-20-493,4-14 1,6-9-1,9-8 1,0-3-350,0-2 1,2-7 0,5 8 0,8 1-217,4 3 0,3 5 0,2 5 1,3 9 919,2 10 0,9 7 0,-4 10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17.2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379 40 7946,'-15'-12'11,"0"4"1,-2 3-12,-3-2 0,-2 4 0,0-2 0,0 10 237,-1 10 1,1 8 0,-3 6 0,-2 8 90,-3 5 0,1 13 0,7 4 0,-1 5-196,1 3 1,10 2-1,4 5 1,6 5-189,2 1 0,2 4 0,6-13 0,7-7-31,4-9 1,13-28-1,3-12 1,2-15 369,0-15 0,0-5 0,8-22 0,-3-5 329,-5 0 0,2-2 0,-9-1 1,0-4-303,2-3 0,-10 5 0,3-5 0,-10 3-608,-5 5 0,-3-1 0,-7 3 0,0 0-151,0 5 0,-10 5 1,-7 0-1,-8 10-2581,-5 10 3030,-9 7 0,4 10 0,-9 0 0</inkml:trace>
  <inkml:trace contextRef="#ctx0" brushRef="#br0" timeOffset="134">157 463 7968,'0'32'149,"0"0"1,0 8 0,0-6 325,0-2 1,2 8-1,5-6 1,8 3 116,5 1 0,12-11 1,3 2-1,2-1-354,0 1 0,0-4 0,7 2 1,-2-7-504,-4-5 1,-4-8 0,-7 6-1,3-4-2204,-3-4 2469,-2-2 0,-3-3 0,0 0 0</inkml:trace>
  <inkml:trace contextRef="#ctx0" brushRef="#br0" timeOffset="297">824 774 10808,'25'0'302,"4"0"1,-2 0 0,11-2-1,4-3-592,7-3 0,0-7 1,8 8 289,-2 2 0,-3-17 0,-8-3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19.23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218 57 8061,'-2'-20'539,"-3"3"1203,-3 2-1446,-9 10 1,15 5 0,-6 15 0,6 5-103,2 2 0,2 10 1,6 5-1,4 5-548,0 3 1,8-1 0,-5 3 0,5 3-290,2 2 0,0-3 0,3-9 0,0-6 412,-3-2 0,5-10 0,-12-9 276,5-3 0,-1-15 0,-4-15 238,-7-7 0,-8-3 0,-8 8 0,-9 2 78,-10 5 0,0 5 1,-10 10-1,-3 0-38,-2 0 1,-3 3 0,3 4 0,3 11-15,2 9 1,10 0 0,-3 10-1,8 3-152,7 2 1,-2 2-1,9 1 1,6-1-542,7 1 1,7-11 0,13-2-1,4-4-1408,8-6 0,5 2 1792,3-16 0,9-1 0,3-7 0</inkml:trace>
  <inkml:trace contextRef="#ctx0" brushRef="#br0" timeOffset="217">930 168 7975,'0'-12'1350,"0"2"1,7 35 0,1 7-1353,-3 5 1,5-5 0,-3 3-1,1-1-428,1 1 1,-6-1 0,4 6 429,-4-3 0,7-10 0,2 5 0</inkml:trace>
  <inkml:trace contextRef="#ctx0" brushRef="#br0" timeOffset="417">685 324 7975,'0'-35'-871,"0"3"0,0 8 1457,0-6 0,10 5 1,8-5-1,6 8-329,6 7 1,9-4-1,1 6 1,7-2-167,5 1 0,7 9 0,-4-3 0,-1 6-315,0 2 0,-12 0 0,-12 2 0,-5 6 224,-3 6 0,0 16 0,0 5 0</inkml:trace>
  <inkml:trace contextRef="#ctx0" brushRef="#br0" timeOffset="567">730 791 7976,'-15'0'752,"0"0"1,13 0-1,2 0-523,12 0 1,10 0-1,8 0 1,10 0-209,9 0 1,0 0-1,8 0-21,-2 0 0,6-10 0,-4-2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22.1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535 110 8200,'-42'-30'-109,"5"3"1,5 4 75,0 6 1,7 12 0,-5-2 0,5 7 197,3 7 0,0 15 0,-3 18 0,-4 9 127,-9 11 1,6 7-1,0 7 1,3 10-68,-1 10 0,15-47 0,3 2 0,3 4 0,3 0 0,1 2 0,2-1-152,1 0 0,2-2 0,12 45 0,-2-48 0,3 1 0,4-1 0,3 0-234,3 4 0,3-2 0,1-4 1,3-2-1,3-1 0,1-2 1,0-1-1,1 0-615,1-1 1,2-1 0,2-4-1,2-1 776,5 0 0,2-1 0,0 3 0,1 0 0,4-6 0,1-1 0,0-1 0,1-2 0,2-1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22.43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8117,'23'0'98,"1"0"1,4 0 286,1 0 1,11 13-1,-3 9 1,5 15 40,2 12 1,-6 11-1,-4 14 1,-2 8-258,-5 4 0,-17-37 1,-2 1-1,-2 0 1,0 1-1,-1 0 1,0 0-92,0 45 0,-12-5 0,-8-2 0,-5 0-542,-2 0 0,-1-12 0,4-10 0,1-13-576,4-7 0,-1-10 0,-5-2 1040,5-3 0,-5 7 0,8-4 0</inkml:trace>
  <inkml:trace contextRef="#ctx0" brushRef="#br0" timeOffset="203">668 712 8094,'10'-12'485,"0"12"0,4 17 1,-4 8-44,0 5 0,-5 7 0,10-5 1,0 2-242,-3 6 0,5 2 1,-7 0-1,3-3 180,4-1 1,-5-11 60,3 2 1,0-14 0,5-10-54,-5-10 0,2-15 0,-7-12 0,0-2-177,0-6 1,4-2 0,-4-2 0,0-1-544,0 1 1,7 7 0,-4 2 0,-1 0-778,-4 1 1,1 7-1,-1-3 1,-3 5 1107,-3 3 0,8 0 0,3-1 0</inkml:trace>
  <inkml:trace contextRef="#ctx0" brushRef="#br0" timeOffset="397">1469 1001 7988,'2'20'836,"6"-3"-263,6-2 0,6-10 1,2 3-1,1-6-519,-1-2 1,3 0-1,4 0 1,6 0-521,-1 0 1,9-2 0,-9-6 465,1-7 0,7-4 0,-8-4 0</inkml:trace>
  <inkml:trace contextRef="#ctx0" brushRef="#br0" timeOffset="815">1602 801 7048,'-30'-2'157,"1"-6"0,-1 6 0,8-8 1679,0 0 0,9 5-1626,6-10 1,7 8-1,10-5 1,10-1-140,7 1 1,10 7 0,-5-5 0,3 3-458,4-1 1,6-7 0,4 8 0,3-1-163,-3-1 1,-2 6-1,-2-4 1,2 2 154,5-3 0,-13 6 0,6-8 0,-3 3 234,0-1 1,0-2 0,-3 5 1305,-2-2 0,-9-8 616,1 8 1,-14 2-1116,-7 12 1,-16 5 0,-4 11 0,-3 1-254,0 6 0,8 2 1,-6 8-1,3-3-243,5 2 1,3 3 0,4 0 0,3-2-286,3-3 0,12-10 1,-1 0-1,11-9 62,5-11 0,-6-4 0,6-6 0,0-4 209,-1-8 1,-9-12-1,0-5 1,-11-3 45,-4-5 1,-2-2 0,-8-2-1,-3-1-252,-4 1 1,-6 7 0,-9 2 0,-3 1-514,-4-1 1,4 10-1,-7 3 1,2 12-2126,1 8 2706,-1 2 0,-2 0 0,-3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31.39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334 424 8207,'0'-35'0,"0"5"152,0 6 1,0-6 0,0 0 0,0 3 5,0 2 0,0 3 1,0 0-1,-2 2 298,-6 5 1,4-2-1,-11 10-216,-3 2 1,-1 5-1,-4 7 1,1 13 20,0 14 0,-8 6 1,1 19-1,1 6 143,4 6 0,1 8 1,1 10-1,2 0-299,6 0 1,4 3 0,10 7 0,0-47 0,2 2-89,1 0 1,2 1 0,4-2 0,4-3 0,24 30 0,5-16-161,2-17 1,8-15 0,3-20 0,-1-14 342,0-18 0,6-20 0,-6-14 0,0-3-59,1-5 1,-6-2 0,-12-3 0,-7 1-321,-5-1 1,-3-5 0,-2 3-1,-5 7-362,-8 5 0,-5-2 1,-4 5-1,-8-1-501,-12 1 1,-3 5-1,-12 11 1,-2 9 484,-3 4 1,-3 13 0,-2 4-1,-2 6 530,-3 2 0,2 12 1,11 10-1,2 11 500,-3 1 1,15 16-1,6-6 1,4 6 150,2 4 1,9 0 0,-1 8 0,7-5 173,5-3 1,18 6-1,0-6 1,7 0-399,8 1 0,-6-3 1,6-8-1,4-2-543,6-5 0,2 3 1,-8-11-1,1-4-709,-1-8 0,-7 1 0,0-11 1,0-2-2674,-2-2 3525,-3 7 0,-10-8 0,0 8 0</inkml:trace>
  <inkml:trace contextRef="#ctx0" brushRef="#br0" timeOffset="167">1024 1224 8136,'22'0'683,"0"0"-137,1 0 1,-1 0-1,3 0 1,4 0-241,8 0 1,-2-7 0,2-3 0,3 0-838,2 0 1,2 0 530,1 3 0,-11-5 0,-2-11 0</inkml:trace>
  <inkml:trace contextRef="#ctx0" brushRef="#br0" timeOffset="1420">2069 312 8157,'-29'0'0,"-1"0"618,3 0 0,2 5 1,3 8-136,0 9 0,0 22 0,-1 3 0,3 8 13,6 7 0,-4 4 1,11 6-1,2 5-37,3 2 1,11-8-1,6 3 1,7-4-34,8-4 1,-3-1 0,10-6 0,0-7-318,-2-5 1,7-5 0,-5-3 0,3-4-695,-3-3 0,2-10 0,-9-9 1,0-1-830,2 1 1,-7-9-1,7 4 1414,0-6 0,-7-21 0,7-6 0</inkml:trace>
  <inkml:trace contextRef="#ctx0" brushRef="#br0" timeOffset="1641">2381 1113 10399,'25'0'-287,"2"-2"0,5-3-797,3-3 1084,-8-9 0,15 5 0,-8-11 0</inkml:trace>
  <inkml:trace contextRef="#ctx0" brushRef="#br0" timeOffset="1642">2826 668 8127,'15'3'400,"-3"4"-139,-2 8 0,0-3 1,-5 3-1,2 2-50,-2 3 1,5 10-1,-3 2 1,1 3-104,2 4 0,-8 1 0,8-1 1,-3-2-494,1 3 0,-1 2 1,-7 0-1,0-2 385,0-3 0,10-10 0,3 5 0</inkml:trace>
  <inkml:trace contextRef="#ctx0" brushRef="#br0" timeOffset="1717">2959 1 8048,'23'7'0,"1"3"203,6 3 1,-5-6-1,4 8 1,-4 5 103,-3 7 1,10 10 0,5 15 0,3 7 80,-3 5 1,5 8 0,-7 7 0,2 13-121,-18-43 0,-1 0 1,-5 0-1,-1 1 1,0 4-1,-2 1 1,-4 2-1,-2 0-173,-2-1 1,-2 1-1,0 5 1,-2 0 0,-2-1-1,-2-1 1,-3-2-1,-2-2-196,-1-7 1,-3-2 0,-25 32-1,6-19 1,-3-8-1171,0-5 0,9-15 1,-1-10 1270,4-12 0,5 0 0,5-3 0,5 1 0</inkml:trace>
  <inkml:trace contextRef="#ctx0" brushRef="#br0" timeOffset="2251">3738 468 8168,'7'-22'242,"1"0"0,7-1 56,-8 1 1,10 12 0,-4 10 148,-1 13 1,5 16 0,-7 8 0,3 8-281,4 7 0,-5-3 0,1 8 0,-1 0-582,0 0 0,1-5 0,4 4 1,-5-1-634,-2-6 1048,7-12 0,-14 15 0,7-5 0</inkml:trace>
  <inkml:trace contextRef="#ctx0" brushRef="#br0" timeOffset="2417">3560 757 8119,'22'-20'-51,"0"6"0,1-6 0,-1 5 0,3-5 128,4-2 0,6-3 0,9-2 0,1-3 26,-1 3 1,8 3-1,0 1 1,0 1-265,2 0 0,-7 7 0,5 3 161,-5 2 0,-2 2 0,-1 8 0</inkml:trace>
  <inkml:trace contextRef="#ctx0" brushRef="#br0" timeOffset="3084">3671 1269 7306,'22'0'761,"-2"2"0,-3 3 0,1 3-446,6-3 1,9-3 0,11-2 0,3-2-182,5-6 0,7 3 1,13-10-1,5-2-134,2-3 0,-8-12 0,6-2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36.10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534 129 8293,'-57'-29'0,"6"-1"0,4 3-59,2 2 1,8 13 0,2 7 0,3 10 260,5 10 1,0 24 0,0 16 0,-3 16-13,3 18 1,11-36 0,0 3 0,1 8 0,3 3 0,0 5 0,4 2 6,2 6 0,2 3 0,2 10 1,1 2-1,3 2 0,1 1 1,3 1-1,3 0-242,-1-31 0,2 1 0,2-1 0,11 29 0,3-1 0,-6-29 1,0 0-1,2-1 0,1-2 0,1 0 0,1-2-52,14 28 0,3-4 0,1-8 0,3-5 0,2-16 0,3-6 0,2-3 1,3-4-712,1-4 1,2-4 0,7-1-1,2-3 808,-6-2 0,2-1 0,3 0 0,2-3 0,-6-5 0,0-3 0,2-2 0,1-2 0,0-4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41.1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67 111 8023,'-12'0'1699,"0"0"-710,4 0-753,6 0 0,-6-2 0,16-3 0,6-5-57,6-2 0,12-1 1,3-4-1,2 5-408,0 2 1,0-5 0,5 7-1,-2 3-50,-3 3 0,-10 4 1,5 6-1,-5 7-2,-4 5 1,1 2-1,-16 2 1,-3 6 137,-3 7 0,-4-2 1,-8 2-1,-10 0 91,-7-2 0,-10-1 0,5-7 0,0 1 201,-1-9 1,6 4-65,12-9 0,8-4 0,14 0 73,8 0 1,7-7 0,6 6 0,4-1 42,2-1 0,-4 11 1,5-4-1,-3 6 189,-5 2 1,-5 8 0,-7 2-1,-8 0 4,-4 0 1,-3 6 0,-3-9 0,-4-2-250,-8-2 0,-14-3 0,-9-2 0,-4-3-273,-2-2 1,-1-10 0,1 3 0,-1-8-418,1-8 0,7 1 0,0-13 1,0-7 544,2-5 0,-7-5 0,8-8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11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216 110 8205,'-12'9'-176,"-8"-4"1,8 10 0,-2 2 504,-1 2 0,1 5 0,-8 5 1,0 7-160,0 6 1,8 8-1,2 4 1,-1 4-89,1 9 1,8-9-1,-4 5 1,8-7-24,8-8 1,4-14 0,9-12 0,1-12 188,0-8 1,7-4-1,0-8 1,0-12 85,3-12 0,-6-9 0,8-6 1,-3-1-235,-4 1 1,-3-4-1,-4 2 1,-3 0-235,-3-2 0,-9 7 0,2-5 0,-4 5-71,-3 3 1,-3 7 0,-4 2 0,-8 2-429,-4 6 0,-3 4 0,0 7-1645,1 8 2278,-1 5 0,-10 21 0,-1 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44.9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8162,'14'15'26,"1"3"1,3 4 208,1 5 1,4 17-1,1 6 1,6 19-38,7 15 0,-20-37 0,-2 3 0,2 9 0,-2 3 0,1 5 0,-2 2 16,1 6 0,0 3 0,-3 0 1,-2 2-1,-3 5 0,-2 1 0,1 1 1,1 1-250,-1 3 0,0 1 0,-3 0 0,-1 1 0,2 5 0,-1 0 1,-2-1-1,-2 1 66,-2-4 0,-1 0 0,2-3 1,-1-2-1,-4-4 0,-1-2 1,0-2-1,-1-1-180,0 0 1,-2-2 0,-1-12-1,-1-1 1,0 2 0,-1 0 0,-1-8-1,-2-2-100,0-5 1,-1 0 0,-9 36 0,-2-16 0,4-13-490,3-14 0,9-23 0,6-22-1290,4-12 2028,3-18 0,0 5 0,0-7 0</inkml:trace>
  <inkml:trace contextRef="#ctx0" brushRef="#br0" timeOffset="235">913 2247 8030,'0'-22'213,"0"0"0,10 9 1,4 3-1,6 3 272,2 0 1,3-1-1,5 8 1,4 0-990,1 0 0,10 0 0,-3 0 504,7 0 0,3-10 0,-8-2 0</inkml:trace>
  <inkml:trace contextRef="#ctx0" brushRef="#br0" timeOffset="236">1335 2002 8369,'-44'-2'0,"-3"-3"619,-5-2 0,5-1 0,-5 8 1,8 0-424,7 0 1,-5 0 0,7-2 0,0-3-197,6-3 0,4-19 0,3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43.4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80 378 8221,'-23'-2'-75,"4"-6"19,4-6 1,-3 1 0,13-2 343,8-2 0,-1-3 1,13 1-1,5 1 70,7 3 0,0 8 1,8-5-1,0-1-148,-1 1 1,-7 7 0,6-2 0,-4 4-140,1 3 1,0 10 0,-11 5 0,-1 5 10,-4 2 0,-9 10 0,3 5 0,-8 8-100,-8 6 0,-11 4 1,-14 7-1,1-1-146,0 9 0,-5-14 0,7 4 0,3-13 378,3-10 0,1-5 0,4-10 0,1-2 475,3-5 0,10-8 1,-2-14-405,5-8 1,14-5-1,10-2 1,13 0-216,7-1 1,-5 9 0,0-1 0,2 0-414,4 3 0,1-6 1,0 8-1,3 1-2074,5-1 0,-12 2 2417,4 8 0,-14-10 0,2-2 0</inkml:trace>
  <inkml:trace contextRef="#ctx0" brushRef="#br0" timeOffset="334">658 534 11927,'22'0'-226,"3"0"0,5 0 0,4 0-1078,1 0 0,7-7 1304,-5-1 0,5-9 0,2 5 0</inkml:trace>
  <inkml:trace contextRef="#ctx0" brushRef="#br0" timeOffset="335">925 156 8163,'-10'-22'879,"5"2"-473,-10 5 0,3 10 0,-3 17 0,8 13-150,4 7 1,3 5-1,0 8 1,0 2-257,0 5 0,3-5 1,4 5-1,5-3-1732,1 3 1732,7-5 0,-8 17 0,10-7 0</inkml:trace>
  <inkml:trace contextRef="#ctx0" brushRef="#br0" timeOffset="1047">1325 0 8153,'15'8'0,"-3"4"257,-2 8 1,5 7-1,-7 20 1,-1 7-32,3 13 1,-8 0-1,6 9 1,-3-2-288,2 1 0,-4 1 61,4-2 0,5-4 0,1 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38.0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680 0 8207,'-25'0'-2,"-5"0"0,6 0 1,-8 3-1,2 4 164,0 8 0,-9 17 0,2 15 0,-5 20 168,-3 19 0,19-29 0,0 5 1,0 9-1,0 4 0,1 6 0,1 3-89,-1 7 1,3 4 0,8-25 0,2 2-1,1 1 1,-1 3 0,0 2 0,1 0-1,0 4 1,1 0 0,2 1-248,0 3 1,2 1 0,0 0 0,-1 2 0,-1 0 0,3 0 0,2-2 0,1 0 0,2-2 0,0-4 0,2-1 0,1-1-26,2-4 1,1 0 0,3-3-1,6 28 1,4-4 0,6-9 0,5-4-1,0-8 1,4-4-71,0-7 0,4-4 1,3-8-1,2-3 1,-4-10-1,1-1 1,-1-2-1,1-1-579,34 30 0,0-4 0,-7 4 0,-10-6-2228,-8-7 2908,-4-5 0,2-3 0,-5 1 0,-8-1 0,-2 1 0</inkml:trace>
  <inkml:trace contextRef="#ctx0" brushRef="#br0" timeOffset="1150">1236 845 11099,'22'0'-154,"0"0"0,1 0 0,-1 0 0,0 0-613,0 0 0,8 0 767,0 0 0,9-9 0,-4-4 0</inkml:trace>
  <inkml:trace contextRef="#ctx0" brushRef="#br0" timeOffset="2084">1770 423 8586,'0'22'570,"0"-7"1,0 2-1,0 5-239,0 6 1,0 11-1,0-2 1,2 5-358,6 3 0,-6 7 1,8 0-1,0-3-477,5-2 1,-3-5-1,3-5 503,2-7 0,3 4 0,2 1 0</inkml:trace>
  <inkml:trace contextRef="#ctx0" brushRef="#br0" timeOffset="2085">2192 734 8150,'23'13'218,"-1"-6"1,0-5 202,0-2 1,1 8 0,1-1 0,4-2-136,1-2 0,11-3 0,-6-3 0,3-2-706,1-2 0,-11-8 1,2 8 419,-4 2 0,-3-8 0,1 1 0</inkml:trace>
  <inkml:trace contextRef="#ctx0" brushRef="#br0" timeOffset="2086">2348 423 8150,'-12'10'83,"2"-5"0,7 9 323,-4 4 0,5 2 1,-6 4-1,6 6-125,2 7 0,7 5 0,3 2 0,2 1-135,6-1 0,-6 1 0,3-1 1,2 1-564,3-1 1,2 1-1,0-3 417,1-5 0,9-5 0,2-10 0</inkml:trace>
  <inkml:trace contextRef="#ctx0" brushRef="#br0" timeOffset="2409">2882 378 8150,'3'23'345,"4"-1"0,-5 0 0,6 3 0,-3 4 41,2 8 0,-2 8 0,7 4 0,1 6-197,-1 2 0,3-5 0,5 4 0,-3 1-624,-2 0 0,-10 0 0,5 2 435,0-7 0,-8-5 0,8-2 0</inkml:trace>
  <inkml:trace contextRef="#ctx0" brushRef="#br0" timeOffset="4173">1837 2603 8179,'-23'-8'0,"1"-1"343,0-4 1,0 8-1,2 0 179,5 10 1,-5 8 0,8 11 0,-3 6-201,0 7 1,10 5 0,-2 3 0,4 1-224,3 6 0,0-5 0,3 5 0,4-7-148,8-8 0,7-8 0,8-14 0,5-7 180,-1-6 1,8-7 0,-5-7 0,3-13 158,-3-7 1,2-5 0,-9-10 0,-3-2-139,-2-3 1,-13 7 0,-4 8 0,-6 0-129,-2 2 1,-17 3-1,-8 13 1,-7 4-515,-7 7 1,-4 6 0,-1 2 0,0 0 489,-1 0 0,10 0 0,3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36.18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23 8074,'35'-7'-155,"-6"-1"0,-4 1 0,0 7 0,2 0 459,2 0 1,9 10 0,-6 10 0,2 12 90,6 12 0,-1 18 0,-2 5 0,-7 14-166,-5 13 1,-11-40 0,-1 1-1,-1 5 1,-2 1 0,-2 1 0,-3 0-137,-2 2 0,-1 0 0,-2 3 1,0 0-1,-1 3 0,-1 1 0,-1 1 1,-1 1-210,-2 1 0,-3-2 1,-4 1-1,-1-2 1,-1-6-1,0-2 1,1-3-1,-2-1-74,0-6 0,0-2 0,-8 38 0,-6-15 0,5-15-451,3-10 1,10-14 0,2-5 640,0-6 0,0-4 0,-5-5 0,5-5 0</inkml:trace>
  <inkml:trace contextRef="#ctx0" brushRef="#br0" timeOffset="167">780 1603 7965,'14'-15'584,"1"0"1,2 0-607,3 3 1,5-1 0,5 8 0,7-2-793,5 2 0,10-5 1,0 0 813,-3-2 0,8-3 0,0-7 0</inkml:trace>
  <inkml:trace contextRef="#ctx0" brushRef="#br0" timeOffset="316">1336 1135 7965,'-45'0'282,"1"0"1,-1 0-1,1 0 228,-1 0 1,1 0 0,2 3-1,2 2-509,3 2 1,2 8 0,-2-7-2,8-4 0,-6 9 0,1-1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52.09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313 690 8253,'-22'-13'-892,"-1"3"0,1 3 1504,0 0 1,0 2-1,-1 12-144,1 8 1,0 15 0,2 9-1,3 13-111,2 15 0,0 12 0,4-30 0,0 3 0,0 6 0,2 3 31,1 7 1,1 2 0,1 6 0,2 2 0,4 2 0,0 3-1,0 3 1,0 1-234,0 4 1,0 1 0,4 1 0,2 1 0,2 1 0,2-2 0,1-6 0,2-3-168,1-7 1,2-3-1,3-10 1,2-2-1,-3-7 1,1-2-1,23 36-486,2-19 1,1-23-1,-1-20 1,1-10-680,-1-10 1,6-9 0,-3-13 1176,-5-14 0,-3-11 0,6-5 0,-1 1 0</inkml:trace>
  <inkml:trace contextRef="#ctx0" brushRef="#br0" timeOffset="299">980 979 8371,'-22'-20'0,"0"3"338,0 2 1,7 10 0,0 0 0,0 10 19,3 10 0,-6 17 0,8 10 1,1 10-92,-1 5 0,2 10 0,8 7 0,0-3-235,0-1 0,10-6 0,7-5 1,8-12 43,5-15 0,7-5 1,-5-19-1,0-8 330,0-13 0,-2-4 0,-8-20 0,-2-2-14,-5-3 0,2-13 0,-9-2 0,-4-2-202,-1 0 1,-6 9 0,-1-2 0,-6 5-450,-3 3 1,-4 9-1,-10 6 1,-3 6-961,3 9 0,2 4 1,3 10-1,0 0 1219,0 0 0,-1 19 0,1 6 0</inkml:trace>
  <inkml:trace contextRef="#ctx0" brushRef="#br0" timeOffset="1366">1648 1112 8135,'2'13'486,"5"-6"1,-4-7-375,4-7 0,3-6 1,0-9-1,0 0 79,0 0 0,7-1 0,-2 1 1,5-3-127,2-4 1,0 7 0,1-3-1,-1 10-141,0 5 1,0 3 0,1 7 0,-4 2-70,-4 6 0,-5 6 1,-10 16-1,0 10 16,0 9 0,-2-2 0,-6 7 0,-9-2 57,-10 0 1,2 0 0,-5-7 0,6-3-1,1-5 0,4-5-10,4-10 0,5-12 0,12-8 119,6-7 0,4-12 0,10 5 0,1-1 156,-1 6 0,0 5 1,0 2-1,1 0 298,-1 0 0,0 0 0,-2 2 0,-3 5-59,-2 8 1,-10 5 0,2 2 0,-4 3-273,-3 5 0,0-6 0,-3 9 0,-4-4-116,-8 1 0,-5 7 0,-4-7 0,-4-3-539,-1-3 0,-11-1 1,6-1-1,-4 0-2638,1 0 3133,0-9 0,-7 7 0,-1-8 0</inkml:trace>
  <inkml:trace contextRef="#ctx0" brushRef="#br0" timeOffset="1616">1203 2269 8100,'-23'22'182,"1"1"0,0-1 160,0 0 1,-1 13 0,4 7 0,1 10 4,4 4 0,9-4 1,-3 5-1,6-2-157,2-6 1,10-9 0,4-8 0,9-8-41,6-11 0,6-11 0,9-9 0,1-10 18,-1-11 0,1-14 0,-1-12 0,1-3-176,-1-5 0,-9 5 0,-8 1 1,-10 4-40,-9 10 0,-6 0 1,-4 12-1,-8 3-86,-12 2 0,-3 5 0,-12 6 0,-3 6-80,-2 6 1,-2 2 0,2 0 0,5 2-699,7 6 0,5-4 911,3 11 0,0 10 0,0 10 0</inkml:trace>
  <inkml:trace contextRef="#ctx0" brushRef="#br0" timeOffset="2485">1848 2291 8083,'-8'-14'-1620,"1"-1"1904,2-3 1,3 6 0,4-3-26,5-2 0,6-3 0,9 0 0,3 3-119,4 2 0,4 3 1,6-3-1,-2 8-324,3 4 1,-8 6 0,-2 4 0,-8 10 2,-7 11 0,2 6 0,-10 11 1,-2-1 34,-2 1 0,-13-1 0,-5 1 0,-5-1-41,-2 1 1,0-8 0,-1-3 26,1-2 471,0-2 0,12-20-122,10-10 0,10 0 0,12-10 0,0 3 112,1-1 1,-1 1 0,0 7 0,3 0-9,5 0 1,-13 7 0,5 3 0,-2 2-83,0 6 1,-8 2-1,-5 2 1,-4 0-339,-3 0 1,0 1-1,-3 1 1,-6 3-775,-14 3 1,1 0 0,-10-8 0,2 0 900,1 0 0,-11-9 0,5-3 0</inkml:trace>
  <inkml:trace contextRef="#ctx0" brushRef="#br0" timeOffset="2987">2204 356 8083,'37'-12'-624,"0"4"0,0 8 624,-2 8 0,7 14 0,-5 20 0,7 15 57,8 17 1,-28-28-1,-1 2 1,3 4 0,0 2-1,-2 4 1,-1 3 170,0 4 0,-2 3 0,-1 5 0,-3 3 1,1 5-1,-1 3 0,-1 2 0,-2 1-296,-3-1 1,-3 1 0,0 3 0,-3 1 0,-4 2 0,-2 1 0,1 2 0,0 1-81,0-29 0,0 0 1,0-1-1,-1 23 1,-1-2-1,0-2 0,-3-2 1,-2-8-1,-1-3-106,-1-4 1,-2-2 0,1-5 0,-2-1 0,0-3 0,-1-2 0,-11 40 388,1-21 0,-4-26-135,12-19 0,-9-16 0,1-6 0,6-6 0</inkml:trace>
  <inkml:trace contextRef="#ctx0" brushRef="#br0" timeOffset="3395">3538 467 8083,'-22'15'106,"0"0"192,0 2 1,-1 5-1,1 8 1,2 10 135,6 9 1,-6 13-1,5 17 1,-2 15-224,9-42 0,1 2 1,-2 4-1,1 3 1,3 8-1,2 3 1,0 4-1,-1 1-48,-2 6 1,2 2-1,2 0 1,1 1-1,-2 6 1,-1 1 0,2-4-1,1 0-170,1-3 1,0-2 0,4 0 0,2-2 0,1-7 0,1-2 0,2-6 0,2-3 191,3-10 1,0-4 0,12 32 0,10-20 0,3-6 86,2-1 1,-5-13 0,0-15 0,5-7-527,8-5 1,-3-13 0,4-2 0,-4-15-340,-2-12 1,-3-15 0,-3-12-1,-4-3-1399,-3-5 1,-2-2 1991,-8-3 0,5 3 0,-4-1 0,-11-1 0,-7-6 0</inkml:trace>
  <inkml:trace contextRef="#ctx0" brushRef="#br0" timeOffset="3396">4228 734 8274,'0'-22'134,"0"0"0,0 7 140,0 0 0,0 13 1,0 2-1,0 17 209,0 17 1,0 6 0,0 19 0,0 3-343,0 2 0,-7 6 0,-3 4 0,-3 7-622,-4 6 1,-3 2 0,-2-3 0,0-4-1032,0-8 1368,-1-15 0,-9 6 0,-2-9 1</inkml:trace>
  <inkml:trace contextRef="#ctx0" brushRef="#br0" timeOffset="3482">3783 868 8006,'12'2'35,"-2"3"0,-2 5 357,-1 2 1,13 3-1,0 7 1,9 1-40,6-1 0,-3 10 0,10 5 0,5 5-257,0 3 1,0-1 0,-5 1 0,-2-1-806,-3 1 1,-3-1 708,3 1 0,-4-1 0,-11 1 0</inkml:trace>
  <inkml:trace contextRef="#ctx0" brushRef="#br0" timeOffset="3701">4250 1980 9966,'-19'2'1094,"4"6"1,5-3-618,10 10 1,2-1 0,6 9-534,7-1 1,14 0 0,6-2-1,2-3-497,0-2 0,0-3 0,7 3 0,-1-5-617,-6 0 1,2-7 0,-9 4 1169,-3-5 0,8-11 0,-1-4 0</inkml:trace>
  <inkml:trace contextRef="#ctx0" brushRef="#br0" timeOffset="3702">4673 1980 6799,'-15'0'1662,"3"2"-1048,2 6 0,0-3 0,5 10 0,-2 4-124,2 9 1,2 6-1,3 11 1,0 2-173,0 5 1,0 7 0,0 15 0,0 8-549,0 4 0,0-4 0,0-1 0,0 3-2798,0 3 2703,0 2 1,0-10 0,0-3 0</inkml:trace>
  <inkml:trace contextRef="#ctx0" brushRef="#br0" timeOffset="3983">4873 0 7142,'15'22'12,"0"1"1,2-1-1,10 3 1,3 7 765,-3 12 0,5 6 0,0 16 0,1 13-457,-1 13 0,-13-42 1,-1 1-1,-3 4 1,-1 1-1,1 0 1,0 0-38,1-1 1,0 1-1,-3 4 1,-1 1-1,3 3 1,0 1-1,-3 2 1,-2 2-205,-2 0 0,-1 2 1,-1 5-1,-2-1 0,-5-1 1,-1 0-1,-1 3 1,-1 0-111,-3 0 1,-1 1-1,-2 3 1,0-1-1,-1-3 1,0-1 0,0-5-1,0-1-214,0-3 1,-1-3-1,-2-10 1,-1-1-1,0-1 1,0-1-1,-12 38-506,2-15 1,3-12-1,0-27-2044,-1-13 2794,11-19 0,2-16 0,10-9 0</inkml:trace>
  <inkml:trace contextRef="#ctx0" brushRef="#br0" timeOffset="4166">5585 2269 7916,'35'-10'265,"-3"8"0,-10-8 0,3 2-446,4 1 1,6 0 0,9 7-1,1 0 333,-1 0 1,1 0 0,-1 0 0,1 0-763,-1 0 1,-7-3 609,1-4 0,-1-6 0,7-9 0</inkml:trace>
  <inkml:trace contextRef="#ctx0" brushRef="#br0" timeOffset="4299">6230 1958 7916,'-2'-15'598,"-6"3"0,-7-1 189,-4 1 1,-14 7 0,-4-3-1,-5 6-150,-2 2 0,-8 0 1,-2 2-1,-1 6-1118,1 7 0,2 4 481,7 4 0,1-1 0,-1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47.48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335 1024 8122,'0'-22'130,"2"2"1,5 3-1,11 2-47,9-2 0,0 0 0,10-1 0,0 6-85,-2 2 0,7-5 1,-8 8-1,1 4-5,-5 8 0,-6 10 0,-4 15 0,-5 7 15,-8 5 1,-7 5 0,-7 5 0,-10 4-39,-10 1 1,-8 5-1,-10-7 1,1-1 13,-1 0 0,8-12 0,0-10-15,-2 1 1,12-21 57,12-5 1,22-14 0,25-15 0,0 2 44,1 5 1,4-2 0,-5 9 0,0 3 9,0 3 1,-2 4 0,-8 6 0,-2 7 230,-5 4 0,-6 14 1,-9 4-1,-2 5 7,-5 2 1,-8 1-1,-12-1 1,-8 1-302,-7-1 1,2-2-1,-14-5 1,2-7-152,0-5 1,0-6 0,8-4 0,-1-7-367,1-6 1,7-12 0,2-7-1,3-8 498,5-5 0,2-9 0,3 4 0</inkml:trace>
  <inkml:trace contextRef="#ctx0" brushRef="#br0" timeOffset="1768">201 2915 8317,'-20'-10'343,"5"-5"1,8-4 0,14-4 0,8 1-146,5 0 1,5 0-1,2-1 1,5 1 1,3 0 0,2 2 1,7 3-1,1 4-275,-1 4 1,-7 1-1,-2 11 1,-3 7-110,-5 12 0,-5 12 0,-7 16 0,-7 4 104,-6 3 1,-12 2-1,-7 8 1,-8 0-121,-4 0 0,-4-11 0,6-4 0,-2-5-145,1-2 0,4-11 337,1-4 0,14-18 0,9-12 17,12-12 0,15 0 0,3-1 0,-3 1 120,-2 0 0,-3 7 1,0-3 186,0 6 1,-7 2 0,-2 2-31,-3 6 0,-13 4 0,-12 13 0,-7 2-270,-8 3 0,3-1 1,-10-7-1,-2 1-317,-4-1 0,-1-2 1,0-3-1,-1-5 301,1-2 0,-1 8 0,1-6 0</inkml:trace>
  <inkml:trace contextRef="#ctx0" brushRef="#br0" timeOffset="3883">1269 1 8312,'27'77'0,"-2"7"115,2 10 0,-15-39 1,1 3-1,5 9 0,1 2 1,0 7-1,1 1 13,2 6 0,-2 3 0,-2 4 0,-4 2 1,-1 3-1,-3 1 0,-4 1 0,-2 1-319,-3-31 1,0 1 0,-1 0 0,0 2 0,0 2-1,0-2 1,0-1 0,-1-1 0,0 0 0,-1-1 0,-1 0-1,0 0 187,-3 31 1,-3-1 0,-4-1 0,-3 1 0,4-31 0,0 0 0,-1-1 0,-8 31 0,0-1 33,-1-5 0,-1-2 1,1-8-1,0-2 1,0-8-1,2-2 0,0-3 1,0-1 58,1-4 1,1-2-1,4-2 1,1-3 0,-2-4-1,0-1 1,-10 33-614,3-9 0,2-23 524,5-4 0,-2-11 0,10-4 0,-1-10 0</inkml:trace>
  <inkml:trace contextRef="#ctx0" brushRef="#br0" timeOffset="3884">2003 2359 8134,'0'-59'750,"0"-1"1,0 11-1,2-1-154,6 11 0,2 14 0,7 13 0,-5-1-914,-2 1 1,8 7-2445,-4-2 2762,6 4 0,2-7 0,1-2 0</inkml:trace>
  <inkml:trace contextRef="#ctx0" brushRef="#br0" timeOffset="3885">2092 2937 8134,'-57'79'325,"3"-2"0,2-5 310,0-6 0,7 6 0,11-13 1,-1 6-354,1 1 0,4-4 0,-5-7 0,3-13-1330,5-8 1,2-7 1047,3-12 0,0 15 0,0-5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47.4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1358 512 8320,'-7'-15'-399,"-3"0"459,-2-2 1,-3 5 0,-7-1 198,-1 3 0,1 3 0,0 9 0,0 8-103,-1 13 1,1 1 0,2 16 0,6 4-40,6 6 0,-2 12 1,3-6-1,2 4-133,2-1 0,11-2 1,4 0-1,5-13-13,8-12 0,10-9 0,-3-9 0,3-9 155,4-10 0,1-7 1,-1-13-1,-4-4-106,-3-8 1,-2-5 0,-11-5 0,-1-3 22,-4-2 1,-9 0 0,3 8 0,-6-1-140,-2 1 0,-7 2 1,-5 5-1,-6 7-235,-7 5 1,-4 3-1,2 0 1,-3 2-512,3 5 0,2 6 842,3 9 0,0-10 0,-1-3 0</inkml:trace>
  <inkml:trace contextRef="#ctx0" brushRef="#br0" timeOffset="1639">1247 2358 8233,'-15'0'92,"0"0"60,-2 0 0,-3 10 0,-2 5 1,2 7-85,6 8 0,-6 7 0,5 12 0,-2 3-4,2-2 0,5-3 0,10-3 0,2 1-77,6-1 0,7-12 1,12-9-1,5-13 245,3-8 0,-1-12 0,6-7 0,-6-10 185,-2-10 0,5-5 1,-7-3-1,-3-2-80,-2-5 0,-13 8 0,-4-3 0,-6 10-187,-2 4 0,-10 1 1,-4 8-1,-6-1-428,-2 5 0,-8 13 0,0-1 0,3 6-1062,2 2 0,11 0 1340,-1 0 0,10 10 0,-5 2 0</inkml:trace>
  <inkml:trace contextRef="#ctx0" brushRef="#br0" timeOffset="3430">246 0 8426,'-37'3'0,"0"4"-254,10 6 1,-10 19 0,12 7 400,5 11 1,5 26 0,6-28 0,1 3 0,1 7 0,2 3 26,-1 8 1,2 3 0,-1 4 0,2 3 0,3 11 0,0 1 0,0 2 0,0 2-226,0-29 0,0 1 1,0 0-1,0 1 1,0 0-1,0 1 0,1 4 1,-1 0-1,2 1 1,0 0-1,1 1 0,2-1 37,1-2 1,1 1 0,2-1-1,0-1 1,2 0 0,1 0-1,2-4 1,2-1 0,1 1 0,0 0-1,1 1 1,1-1-265,3 3 1,0 0 0,1-2-1,11 24 1,1-3 0,5-3-1,2-2 278,-1-8 0,2-4 0,-1-5 0,2-3 0,2-3 0,2-3 0,3-5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4:58.41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156 87 8164,'-22'10'-27,"7"-5"0,0 10 1,1 2 6,1 3 0,-6 5 0,6 4 1,-2 8 152,1 5 1,9 10 0,-3 5-1,6 5-93,2 7 0,10 0 0,4-9 0,9-11 79,6-9 0,-2-18 1,11-15-1,-1-9 313,-3-13 1,6-2 0,-8-20 0,0-5 18,0-8 0,-2-7 0,-8-7 0,-2 2-252,-5 3 0,-5 2 0,-10-2 1,0 7-113,0 5 0,-5 5 1,-8 5-1,-11 10-110,-9 9 1,4 6 0,-8 7 0,0-2-768,2 2 0,3 10 1,10 5-1,-1 2 790,1 5 0,0 13 0,0 4 0</inkml:trace>
  <inkml:trace contextRef="#ctx0" brushRef="#br0" timeOffset="942">223 1511 8080,'-10'-12'883,"5"2"0,-10 10-375,-2 0 0,5 12 1,-1 8-1,1 9-187,0 6 1,4 10-1,-4 6 1,2 1-159,5 3 1,3-1-1,2 8 1,2-5-129,6-3 1,4-4 0,13-13 0,2-10 59,2-10 1,9-7 0,-6-15 0,0-10 145,0-14 0,5-13 0,-7-10 1,-1-10-38,3-10 0,-14 3 0,2-3 0,-8 8-242,-7 5 1,-5 12-1,-10 0 1,-10 12-268,-7 10 0,-13 1 0,3 16 0,-7 3-424,-8 3 1,12 12 0,-2 5-1,8 4 729,7 4 0,-8 9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10.28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335 490 8166,'-37'37'0,"0"0"0,0 2 228,2 4 0,3 3 0,10 6 0,0 13-67,-1 14 0,1-3 0,0 21 0,11-47 1,2 1-14,1 2 0,1 0 0,1 8 0,2 2 0,4 3 1,0 1-1,0 6 0,0 0-182,0 3 1,0 2 0,1 3 0,1 1 0,1 0-1,1 1 1,3 2 0,1 1 34,1 4 1,2 0-1,4-9 1,2-1 0,1 0-1,1-2 1,1-5 0,2-3-114,0-3 0,1-3 1,-1-3-1,0 0 0,0-2 1,1 0-1,-1-4 1,0-1-161,0-5 1,1-4 0,21 22-1,1-8 1,-1-12-271,0-10 1,1-15 0,-1-17 541,1-10 0,-8-2 0,0-15 0,0-6 0</inkml:trace>
  <inkml:trace contextRef="#ctx0" brushRef="#br0" timeOffset="298">1247 0 8093,'22'0'0,"1"0"230,-1 0 0,7 5 0,4 10 0,-1 17-4,0 15 1,7 15 0,-1 22-1,-17-32 1,0 2-90,1 9 1,0 3 0,1 5 0,-2 1-1,2 7 1,-1 0 0,0 3 0,-2 0-377,-1 2 0,-1 2 1,-1 4-1,-2 1 1,-3 2-1,-2 1 1,1 3-1,-2-1 175,-1-2 0,-1 0 1,-1-2-1,-2-1 1,-4-2-1,-3 0 1,1 0-1,-3 0 32,-2 0 1,-1 0 0,-1-6 0,-2-1 0,1-4 0,-2-2 0,1-7 0,0-2-17,-1-6 1,2-1-1,2-3 1,1-1-1,0-2 1,-1-1-1,-7 43-306,3-14 1,-5-21 0,9-11 0,3-11-1008,3-9 1361,2-5 0,-10-3 0,-3 0 0</inkml:trace>
  <inkml:trace contextRef="#ctx0" brushRef="#br0" timeOffset="566">2181 2203 8296,'23'10'605,"-1"-8"0,0 5-257,0-4 0,3-3 0,2 0 0,5 0-198,3 0 1,2-3 0,8-1 0,-1-4-481,1 3 1,-1-5 0,1 3-1,-3-1-1412,-5-1 1742,-5 6 0,0-17 0,2 8 0</inkml:trace>
  <inkml:trace contextRef="#ctx0" brushRef="#br0" timeOffset="731">2404 1958 8056,'-22'-7'173,"-1"-1"1,1-2 0,0 5 708,0-2 1,9-3-641,6 3 1,9 4 0,11-7 0,9 3-496,3-1 0,7 1 0,0 7 0,0 0-215,0 0 0,8-2 0,-6-3 468,1-3 0,17-9 0,-5 5 0</inkml:trace>
  <inkml:trace contextRef="#ctx0" brushRef="#br0" timeOffset="1166">2804 1669 8056,'15'0'293,"-3"2"-5,-2 6 1,-2-3-1,-8 9 1,0 4-56,0 2 1,0 2 0,0 2-1,0 4-72,0 1 0,0 1 0,0-8 1,0 0-203,0 1 0,0-8 0,0-1 187,0 4 1,0-11-1,0-7 42,0-12 1,0-8 0,0-5 0,0-4-159,0-8 0,0-5 0,0-5 0,0-3-233,0-2 1,-8 0-1,1 5 1,2-2-23,2-3 0,3 10 1,0 12-1,3 8-1,4 7 1,8 5 0,15 15 0,7 10 429,5 15 0,12 12 0,6 10 1,4 7 126,3 5 0,7 3 1,0-3-1,-5-4-58,-7-8 1,0-6-1,-10-3 1,-3-6 351,-2-8 1,-20-11-1,-7-4-113,-8 4 0,-9 4 0,-16 5 0,-14 5-441,-12 3 1,-11 12 0,-19 12-1,-3 5-161,-2 3 0,35-33 1,-1-1-1,-29 31 1,7-2-265,5-3 1,8-9 0,14-1 0,13-9-1336,12-11 1689,8-4 0,21-3 0,6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34.4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67 878 8067,'-12'10'0,"2"5"50,0 5 0,8 12 1,-8 5-1,2 7-44,1 8 1,-1-7 0,8 2 0,0-10 184,0-5 1,3-2-1,4-11 198,8-4 1,2-7-1,1-16 1,-6-7-145,-2-4 1,5-13-1,-5-6 1,0-4-272,0-2 0,-3-3 1,-7-2-1,0-3-364,0 2 0,0 11 0,0 2 0,0-3-1213,0-2 1603,0 7 0,0-7 0,0 8 0</inkml:trace>
  <inkml:trace contextRef="#ctx0" brushRef="#br0" timeOffset="266">468 834 7971,'0'-15'0,"0"0"454,0-2 0,0 4 0,-3 1 0,-4 2 220,-8 5 0,-5 3 1,-5 4-1,-4 6-385,-8 7 0,-5 12 0,-3 5 1,3 2-231,5 6 0,-2 2 0,11 0 0,6-2-509,5-3 0,12-10 0,0 0 1,10-7-94,10-5 0,14-10 0,8 2 0,5-7 397,3-7 1,7 2-1,0-8 1,-3 3 302,-2 5 1,-10 3-1,-2 2 1,-3 0-204,-5 0 0,-2 0 0,-5 2 1,-3 3-1754,-2 3 1799,-10 9 0,14-5 0,-6 11 0</inkml:trace>
  <inkml:trace contextRef="#ctx0" brushRef="#br0" timeOffset="567">868 122 7987,'7'-37'182,"1"2"620,-3 3 0,-3 15-429,-2 17 0,8 15 0,-1 19 1,-2 13-99,-2 8 1,4 6 0,0 11 0,1 5-153,2 2 0,-5-5 0,7 7 0,-2 6-530,-5 7 1,-3-3 0,-2 3 0,0-10-1588,0-10 1,0-12 1993,0-2 0,0-21 0,0 3 0</inkml:trace>
  <inkml:trace contextRef="#ctx0" brushRef="#br0" timeOffset="832">1090 478 7995,'13'-10'-48,"-1"7"0,-4-4 255,6 5 1,-4 14-1,-2 10 1,-6 13-33,-2 7 0,8 12 0,2 3 0,-1 2-133,1 1 1,8-3-1,-1 2 1,8-7 119,4-5 0,3-15 0,-4-10 0,1-12 48,-2-8 0,-2-2 0,-5-2 0,-3-8-55,-2-12 1,-10-3 0,2-12 0,-4-2-57,-3-3 0,0-3 1,0 3-1,-3 2-259,-4 3 1,5 0 0,-6-5 0,6 3-899,2 2 1,0 7 1057,0-7 0,0 0 0,0-8 0</inkml:trace>
  <inkml:trace contextRef="#ctx0" brushRef="#br0" timeOffset="1134">1580 1123 7375,'22'7'0,"3"1"-127,5-3 0,-6-10 0,8-5 0,-2-2 665,0-6 1,7-9-1,-8-5 1,-1 0-285,-4 0 1,-1-8 0,-4 3 0,-1-5 32,-4-2 1,-9 6 0,3 1 0,-6 0-110,-2 3 1,-2-8-1,-6 7 1,-6 0 102,-6 6 0,5 7 0,0 7 1,-2 7-205,-3 6 0,-2 7 0,0 7 1,-1 13-48,1 7 0,7 12 0,0 8 0,-2 0 31,-3 3 0,8-1 0,5 8 0,4-5-134,3-3 0,10 3 0,7-10 0,13-8-303,14-4 0,23-8 0,22-12 0,-39-10 0,2-3-636,1 1 0,2-3 1012,5-3 0,1-4 0,1-7 0,0-4 0,5-6 0,-1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05:18:12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20 917 8095,'-12'-9'666,"4"6"1,16-4-304,6 5 1,15 2 0,8 0 0,4 0-258,2 0 0,13 0 0,7 0 0,7 0-349,0 0 0,-2 0 0,-5 0 1,-3 0-1370,-2 0 1612,-9 0 0,4-10 0,-10-2 0</inkml:trace>
  <inkml:trace contextRef="#ctx0" brushRef="#br0" timeOffset="218">150 634 8095,'10'-12'287,"-5"2"0,9 10 0,6 0 302,6 0 1,8 0 0,12 0 0,5 0-454,7 0 0,5-7 1,2 0-1,1 2-255,-1 3 1,-2-6 0,-3 1 0,-6 0-1348,-8-3 1,2 5 1465,-12-9 0,5-1 0,3-6 0</inkml:trace>
  <inkml:trace contextRef="#ctx0" brushRef="#br0" timeOffset="881">1109 329 8099,'-8'15'-146,"1"-1"1,-3-6 0,6 6 713,-4 3 0,1 2 0,7 6 0,-2 1-376,-6 3 1,6 3 0,-5-6 0,4 3-306,3-2 1,0 4-1,0-1-277,0-4 0,0-9 236,0-2 1,8-23 0,1-4 0,1-14 70,0-8 1,6 5 0,-3-8 0,1-1 232,1-3 0,-8-3 1,5 0-1,-2 1-18,-6-1 1,6 1 0,-3-1-1,1 1-177,1-1 1,-6 8-1,4 2 1,-2 3 52,2 4 37,-4 3 1,9 21 0,-8 11 0,4 11 111,-3 10 0,4 5 0,1 12 1,0 5-79,-1 7 0,8-5 0,-2 0 0,4-2 44,3 0 1,0 0 0,-1-8-1,4-2 154,4-4 1,-5-4-1,2-6 1,-6 2 149,-6-2 0,-9-10 1,2-3 65,-4 3 0,-13 2 1,-4 1-1,-8-1-349,-7 3 0,-5-5 0,-10 14 0,-2-2-286,-4 0 0,1 10 0,-6-3 0,1 6-215,6 1 0,2 1 1,5-1-1,7-2-2719,12-4 3076,0-6 0,20-9 0,-8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30.8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423 401 8226,'-14'0'-139,"-1"2"38,-2 6 0,-1 14 0,-2 15 1,1 8 703,-6 7 0,-2 4 0,5 11 0,-1 2-672,1 6 1,0-6-1,2 5 1,3-5-587,2-2 655,0-10 0,-7-3 0,0-9 0</inkml:trace>
  <inkml:trace contextRef="#ctx0" brushRef="#br0" timeOffset="181">1 490 7962,'25'0'675,"2"2"-246,2 6 0,4 4 1,-4 13-1,8 5-23,5 7 0,5 12 0,3 5 1,4 3-527,3 5 0,2 0 0,5-3 0,-2-7 120,-2-5 0,-11-2 0,5-1 0</inkml:trace>
  <inkml:trace contextRef="#ctx0" brushRef="#br0" timeOffset="532">1536 557 7998,'0'-23'187,"0"1"0,0-3 0,-3 1 1,-4-1 209,-8 5 1,-5 13-1,-4-1 1,-6 8-35,-7 8 1,-3 12 0,1 14-1,2 6-284,-3 7 0,8 5 0,2 0 0,6 7-337,1 5 0,4-5 0,4 1 0,7 2-569,6 2 1,7-7-1,7-8 1,13-12 826,7-15 0,15 1 0,10-11 0</inkml:trace>
  <inkml:trace contextRef="#ctx0" brushRef="#br0" timeOffset="781">1580 1024 7998,'45'-35'-53,"-11"-7"1,-4 8-1,-5-3 327,-3-1 1,-10 1-1,-4-5 1,-6 5 173,-2 8 0,-2 11 1,-6 6-1,-7 2 39,-4 5 1,-4 3 0,-1 2 0,-3 2 83,-3 6 0,-2 6 1,5 14-1,-3 1-573,3-2 0,9-2 0,6-3 1,0 3-471,-1 5 1,8-6 0,-2 6-15,4-5 1,6-13 0,4-2 0,8-2-511,5-1 0,10 0 0,-1-7 0,-2-2 1168,-2-6 1,-3 6 0,1-5 0,-1 4 621,0 3 0,0 0 0,1 3-312,-1 4 1,-2 5 0,-3 11 0,-5-1-587,-2 0 0,5-7 0,-8 0 0,1 2-886,2 3 1,-8-5 0,8-3 989,0-2 0,-7 7 0,6-4 0</inkml:trace>
  <inkml:trace contextRef="#ctx0" brushRef="#br0" timeOffset="1032">1825 1002 7290,'15'0'765,"0"0"1,-8 0-384,8 0 0,-8 0 57,8 0 0,-8 0-422,8 0 1,-7 0-151,7 0 0,-11-3 0,4-4 92,-6-8 0,1-5 1,2-2-1,2 0-33,-2-1 1,-2 1 0,-1 0 0,3 0 96,2-1 0,11 11-22,-3 5 0,4 7 0,4 7 1,-1 10-47,0 11 45,0 6 0,1 11 0,-1-1 0</inkml:trace>
  <inkml:trace contextRef="#ctx0" brushRef="#br0" timeOffset="1614">2715 1 7879,'0'32'-20,"0"7"1,2 8 474,6 5 0,-3 10 1,9 0-1,1 7-282,-2 5 0,4 0 0,-7-7 0,0 0-416,0-1 0,-3-1 0,-7-6 0,0-10 117,0-9 1,-3-18 162,-4-14 0,5-16 0,-8-9 0,2-8-39,1-4 1,-1-11-1,8 3 1,3-3 156,4 3 0,-2 5 0,10 10 0,2 2 45,3 5 0,2-2 0,1 10 0,-1 2-147,0 2 1,3 13 0,2 5-1,5 5-276,3 2 0,-6 8 1,6 2-1,0 0-492,-1 0 1,-7 5 0,3-7 714,-5-3 0,7-2 0,3-3 0</inkml:trace>
  <inkml:trace contextRef="#ctx0" brushRef="#br0" timeOffset="2434">3427 801 8017,'9'-22'109,"-6"0"0,4 0 0,-4-3 108,-3-5 0,0 6 1,-3-6-1,-4 5 263,-8 3 0,-5 2 0,-4 5 0,-4 8 101,-1 4 0,-1 3 0,8 0 0,0 3-364,-1 4 1,4 6 0,1 11 0,6 4-214,2 1 0,-5 11 0,8-6 1,2 3-369,2 1 1,13-4-1,3 3 1,4-7-133,5-5 0,-5-3 1,16 0-1,-4-2-57,1-5 1,0-5-1,-6-10 1,3 0-5,3 0 1,0-10-1,-8-8 1,0-6 556,1-6 0,-1-10 0,0 6 0</inkml:trace>
  <inkml:trace contextRef="#ctx0" brushRef="#br0" timeOffset="2671">3560 646 8017,'0'-23'2,"0"1"0,0 0 0,0 0 210,0-1 1,7 1 205,1 0 0,2 2-179,-3 5 1,-4 15 0,7 15-1,-3 7-76,0 8 0,8 5 0,-5 9 1,2 1-186,6-1 0,-6-7 1,3-2-1,2-1-74,3 1 0,-5-8 0,0 3 454,2-5 0,-5-13 1,3-7-222,2-10 1,-7-17 0,-2-15 0,-6-5-4,-2-3 1,0 1-1,0-3 1,0-3-418,0-2 0,0-2 1,0 2-1,0-5-320,0 0 0,0 3 0,0 10 0,0 1-711,0 6 1,3 8 1313,4 14 0,-4 17 0,4 21 0,-5 14 0,-2 12 0,0 6 0,0 6 0,0-1 0,0 1 0,0 1 0,3-2 0,2-9-30,2-4 0,11-5 0,-4-5 0,6-7 22,2-5 1,3-13-1,2-4 1,5-8 240,3-8 0,-5-12 0,4-12 1,1 0 164,0 0 1,-11-7 0,1 1 0,-8-1-96,1 2 0,-6-3 0,0 8 0,-2-2-416,-5-6 1,-2 0 0,-6 3 0,-4 8 97,-8 4 1,-5 3-1,-5 2 1,-2 5 124,-2 8 0,-11 17 1,5 12-1,1 12 73,4 8 1,-2 10-1,2 3 1,6-1-130,6 1 0,1 4 0,10-5 0,2 3-853,2 5 0,23-8 799,10-2 0,19-5 0,8-2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30.37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1491 423 7739,'22'-15'-1093,"1"3"1093,-1 2 0,-7 3 0,-1 7 0,4 0 0,2 0 0,2 0 0,0 0 0,0 0 0</inkml:trace>
  <inkml:trace contextRef="#ctx0" brushRef="#br0" timeOffset="100">1802 601 7925,'-22'22'-1,"2"1"0,3-1 0,2 2 143,-2 6 0,5-3 0,-3 8 1,-2 0-60,-3-1 1,5 3 0,0 5-84,-2-5 0,-3 5 0,-2-7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27.3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223 255 8080,'-23'-13'273,"8"4"1,3 6 341,2-4 0,-5 2-252,8-10 1,0 7-1,7-6-274,0-4 1,2 6-182,5-3 1,6 8 0,9-6-60,0 4 0,1 1 1,-1 8-1,0 0 3,0 0 1,1 8 0,-4 1 0,-1 4 1,-4 4 0,-6 0 1,4 1-1,-2-4-23,-5 4 1,-2 2-1,-3 2 1,0 0 10,0 0 1,0 3 0,0 2-1,-3 3 106,-4-3 1,-3-2-1,-5-3 1,5 0 39,0 1 1,8-9-1,-6 1-7,6 2 0,4-7 1,3 0-1,5-2 193,2-1 1,-7 3 0,5-5 0,-2 5 258,-1 2 1,1-4 0,-11 6-68,-4 4 1,-6-6 0,-9 0 0,-3 1-151,-4-1 0,1 0 0,-6 3 0,-1-7-270,1-6 0,6-2 0,-1 0 0,4 0-1863,3 0 1917,0-10 0,-1-12 0,1-13 0</inkml:trace>
  <inkml:trace contextRef="#ctx0" brushRef="#br0" timeOffset="400">645 188 8676,'3'15'1259,"4"-3"-1198,8-2 1,5-2-1,2-6 1,0 3-337,0 2 0,8 1 0,0-8 1,-3 0-218,-2 0 0,4 0 0,1 0-579,-3 0 1012,-2 0 1,-13 2-1,-7 3 608,-10 3 0,0 9 0,-10-2 0,-2 7 20,-3 8 1,-2-3 0,2 7 0,3 1-246,2 0 0,3 9 0,-5 8 0,4-5-322,3-7 1,3 2 0,7-5 0,0 2-772,0-2 1,0-5 768,0-9 0,10-1 0,2 0 0</inkml:trace>
  <inkml:trace contextRef="#ctx0" brushRef="#br0" timeOffset="616">1201 611 8026,'15'0'-177,"0"0"0,0 0 1,7 0-1,3 0 296,4 0 0,-1 0 0,6 0 0,1 0-713,-1 0 594,4-10 0,6-3 0,1-9 0</inkml:trace>
  <inkml:trace contextRef="#ctx0" brushRef="#br0" timeOffset="733">1535 322 8026,'-32'-15'-66,"-5"2"0,-5 3 82,-3 6 0,3-6 1,5 2-1,8 1 211,4-3 0,3 7-227,-1-4 0,11 5 0,2 2 0</inkml:trace>
  <inkml:trace contextRef="#ctx0" brushRef="#br0" timeOffset="1052">2024 99 8396,'8'-15'1554,"-1"0"-1205,1 10 0,-11-4 1,-4 11-1,-6 8-94,1 12 0,-8 10 0,5 13 0,-2 2-170,2 5 1,-2 5 0,10 9 0,2-1-297,2-6 1,6 0 0,7-12 0,9-7 148,8-6 0,13-14 0,0-13 0,7-7 234,4-7 0,9-13 0,-8-12 0,-5-5 199,-8-10 0,-7 3 0,-12-8 0,-5 5-312,-8 2 1,-7 8-1,-7 3 1,-10 1-307,-11 6 1,1-2 0,-7 4 0,-1 8-246,0 4 0,6 6 0,-6 7 1,3 0-295,5 0 1,2 2 0,3 6 785,0 7 0,-1 14 0,1 6 0</inkml:trace>
  <inkml:trace contextRef="#ctx0" brushRef="#br0" timeOffset="1367">2714 477 7671,'2'-20'-316,"6"6"0,-3 1 0,10 8 790,2-2 1,3-8 0,4 8 0,4 2-262,1 2 1,11 3 0,-1 0 0,8 0-470,5 0 1,0 0-1,-10 0 1,-2 0-484,-3 0 1,-10 8 738,3-1 0,-6 10 0,-1-4 0</inkml:trace>
  <inkml:trace contextRef="#ctx0" brushRef="#br0" timeOffset="1533">2825 255 7947,'-15'-8'-155,"1"1"1,1-10 64,-2 2 1,8 5 210,14 3 1,6 4-1,11 3 1,4 0-330,1 0 0,11 0 0,-6 0 1,4 0-321,-1 0 1,-3 0 527,3 0 0,15 10 0,-5 2 0</inkml:trace>
  <inkml:trace contextRef="#ctx0" brushRef="#br0" timeOffset="2049">3248 55 6771,'0'22'-159,"0"0"0,0 0 1,0 1 199,0-1 0,0 0 0,2 0 1,3 1-159,3-1 1,7-7-1,-6-3 192,4-2 0,2-3 128,7-7 1,-10-2 0,-4-6 0,-6-6-19,-2-6 1,0-2 0,0-3 0,0-2-94,0-3 0,0-7 0,0 7 0,0 3-365,0 2 54,10 3 1,2 12 0,11 10 48,-1 13 1,0 14-1,0 5 1,3 3 373,5 4 0,-3 3 0,8 0 0,-1-5 70,1-7 1,-6-3 0,6-2 0,-3-1 54,-5-4 1,-4-10 0,-6 5 613,-2 2 1,-13-4 0,-4 1-716,-18 4 0,-2 2 0,-10 2 0,2 0-793,0 0 1,1 8-1,6 0 1,1-3-627,0-3 1,2-1 0,5-1 1190,8 0 0,4 0 0,3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42.72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443 601 8190,'-10'-22'344,"-5"0"0,-5 7 1,-2 3-1,0 2 503,-1 5 0,-1 12 0,-6 10 0,-5 11-577,1 9 0,-8 5 0,7 2 1,1 1-341,4-1 1,8-2 0,4-2 0,6-3-244,2 2 1,5-6 0,10-4-1,5-7-324,2-7 0,6 3 1,9-11-1,3-5 296,-3-6 0,5-9 0,0-12 0,0-4 310,0-8 1,-2 2 0,-8 0 0,0 1 287,1-1 0,-9 6 0,1-6 1,0 3 106,-2 5 0,4 2 1,-7 3 274,2-1 0,-5 11-345,8 5 0,-10 14 1,3 10-1,-6 8-358,-2 5 1,0 7 0,0-5 0,0 0-1018,0 0 0,8 0 0,-1-4-153,-2 1 0,5 1 1234,-3-8 0,11-9 0,-6-4 0</inkml:trace>
  <inkml:trace contextRef="#ctx0" brushRef="#br0" timeOffset="300">665 757 8190,'0'22'217,"0"0"1,0 1 0,0-1 172,0 0 1,0 0-1,3-2 112,4-5 0,-5 5-61,6-5-421,-6-5 0,6-3 1,2-14-1,0-8-239,-1-5 0,6-10 0,-5-2 0,2-2 64,6-6 1,-6 8 0,3 0-1,0 2 242,-3 0 1,5 8-1,-7 10 112,3 2 0,2 5-218,7 12 1,-10 6-1,-2 11 1,-3 4-521,1 1 1,7 1 0,-8-8 0,1 0-487,1 1 1,-6-1 1024,4 0 0,6 0 0,-1 1 0</inkml:trace>
  <inkml:trace contextRef="#ctx0" brushRef="#br0" timeOffset="736">1132 601 8190,'0'-22'1907,"-2"10"-1186,-6 4 0,6 8-393,-6 8 1,6 4 0,4 10-230,6 1 1,4-4 0,8-1 0,0-6-238,2-2 1,-5-3 0,13-7 0,-5 0-214,-3 0 0,0 0 1,0-2-1,1-6 42,-1-6 0,0-6 0,-2-3 0,-3 4-34,-2 4 1,-7-2 314,6 9 1,-9 3-1,3 13 1,-6 9 201,-2 10 0,0 15 0,0 13 0,0 1 222,0 6 0,-7 10 0,-3 4 0,-3 4 43,-4 4 1,-5 2 0,-8 6-1,-7-1-165,-5-2 0,5 0 0,0-22 1,0-13-175,2-12 1,3-12-1,10-18 1,0-12-258,0-12 0,9-18 1,3-7-1,3-5-168,-1-2 0,3-1 1,13 1-1,7-1-230,5 1 1,4 2-1,3 2 1,6 5-39,1 3 0,1 3 0,7 6 0,0 1-697,5 0 1290,2 10 0,6-8 0,1 7 0</inkml:trace>
  <inkml:trace contextRef="#ctx0" brushRef="#br0" timeOffset="2242">2067 535 8146,'0'-23'329,"-10"-6"1,-3-1 875,1 3-669,2 12 1,10 8-270,0 14 1,0 8 0,3 12-1,1 5 36,4 3 0,9-1 0,-4 6 0,1-3-21,1 2 0,-2 3 1,4 3-1,-5-1-29,-2 1 0,5-3 1,-8-2-1,1-6 184,2-2 0,-8-10 1,6-7-41,-6 3 1,-2-11 0,0-7-1,2-15-243,6-12 0,-3-10 1,10-15-1,2-7-190,3-6 0,2-4 0,0-2 0,3-6-513,5-2 0,-6 7 1,6-4-1,-5 4-408,-3 5 1,5 0 0,-2 20 956,-5 5 0,-3 13 0,5-3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46.6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801 112 8235,'-10'-22'328,"-5"0"1,-5-1-1,-2 4 1,-3 4 4,-4 7 0,-1 6 1,-12 2-1,-7 2-162,-6 6 1,-2 12 0,-2 12-1,7 2-77,5 6 1,3 2-1,2 2 1,7 1-206,13-1 0,10-7 1,12-2-1,0-3-65,0-5 0,19-2 1,8-5-1,8-3 152,2-2 1,3-3-1,7 6 1,0-3 101,-5 2 1,-10 3 0,2 2 0,-1 0 128,-6 0 1,-12 8 0,-8 0 0,-5-1-28,-2 3 1,-9-4 0,-9 6 0,-9 1-245,-10-1 0,-5-6 0,-5 1 1,-2-2-227,-3 3 1,-8-8 0,8 1 0,3-13-242,2-8 0,12-2 0,8-2 0,10-8-11,10-13 1,4-9 0,8-15 0,10-2 498,14-3 0,11-7 0,5 7 0,-1 2-29,0 3 1,1 10-1,-1 3 1,1 4 408,-1 10 0,-6 0 0,-4 16 1,1 6 360,-1 10 0,-6 11 0,-1 6 1,-8 8-295,-4 5 1,0 5 0,7 0 0,1 0-297,-1-5 1,0-12 0,0 0 0,3-8-8,5-7 0,2-5 0,7-10 0,-4-3 98,-3-4 0,0-16 1,-5-14-1,1-5-28,-9-2 0,-6-8 0,-13 0 0,-3 3-335,-4 2 0,-8 5 0,-15 5 0,-7 7-302,-5 5 1,-12 13 0,-3 4 0,-2 8 68,-1 8 0,9 12 0,-4 12 0,6 2-1035,7 6 1432,12 2 0,-2 2 0,10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51.5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312 134 8027,'-7'30'-1638,"-3"2"1638,-2 2 0,-3-4 0,-7 7 0,-1 3 0,1 2 0,0 2 0,0 1 0,-1-1 0,1 1 0,0 9 0,0 3 0</inkml:trace>
  <inkml:trace contextRef="#ctx0" brushRef="#br0" timeOffset="166">1 245 7819,'10'25'0,"5"2"21,4 3 0,14 9 0,4-4 0,5 2-278,2 0 1,1 0 0,-1 5 256,1-5 0,9 5 0,3-7 0</inkml:trace>
  <inkml:trace contextRef="#ctx0" brushRef="#br0" timeOffset="332">668 668 6386,'23'0'0,"-1"0"0,3 0 0,2 0 0,2 0 0,11 10 0,-5 2 0</inkml:trace>
  <inkml:trace contextRef="#ctx0" brushRef="#br0" timeOffset="449">1113 468 7970,'-22'-13'-396,"-8"-6"0,1 4 0,-1-3 267,-2 4 0,5 1 1,-10 8-1,0-2 455,2 2 1,-5 2-1,8 3 1,0 0-760,0 0 0,10 8 433,7-1 0,10 11 0,-5-6 0</inkml:trace>
  <inkml:trace contextRef="#ctx0" brushRef="#br0" timeOffset="616">1514 1 7973,'12'9'-529,"5"4"0,-9 9 1,-1 3 865,3 4 1,-7 16 0,4 14 0,-5 5-93,-2 3 0,0 7 1,0 1-1,0-4-2127,0-2 1882,0-12 0,0 17 0,0-4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49.7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356 156 8001,'-29'10'51,"-1"5"1,0 7 137,-2 7 1,8 16 0,-9 14-1,4 8 229,-1 7 0,0 18 1,19-38-1,0 3 0,1 5 1,0 2-125,3 4 0,0 2 0,-3 3 1,2 0-1,4 6 0,1 0 1,0 3-1,1-1-296,0 4 1,2 1 0,-1 1 0,2-1 0,-2-1-1,2-2 1,-1-4 0,2-2-24,0-4 1,3-3 0,5-8 0,3-3-1,4-5 1,3-4 0,22 29-748,2-22 1,1-15 0,-3-22 0,-3-5 771,-2-8 0,-7-4 0,7-3 0,0 0 0</inkml:trace>
  <inkml:trace contextRef="#ctx0" brushRef="#br0" timeOffset="911">1002 401 8138,'0'-23'15,"0"8"0,2 3 0,3 0 625,2-1 0,1 11-246,-8 2 0,0 17 0,0 15 1,0 3-528,0 5 0,0 2 0,0 2 1,0 1-1553,0-1 1685,0 0 0,10 11 0,2 2 0</inkml:trace>
  <inkml:trace contextRef="#ctx0" brushRef="#br0" timeOffset="912">957 2024 8011,'0'-14'1405,"0"-1"0,-2 12-989,-6 3 1,6 10-1,-6 12 1,6 3-316,2 5 0,0-3 0,0 10 0,0 3-20,0 2 1,0-5-1,0-3 1,2-4 87,6-10 0,4 0 1,10-13-1,3-7-91,5-12 0,-3-8 0,7-22 0,-1-8-291,-6-4 0,-2-5 0,-6-8 0,-4 3-154,-7 4 1,-8 6 0,-10 12 0,-13 5 184,-11 7 0,-11 15 0,-7 8 0,-4 5 91,-1 2 0,2 2 0,13 5 1,3 6-135,2-1 0,9 8 225,-1-5 0,4 4 0,3 4 0</inkml:trace>
  <inkml:trace contextRef="#ctx0" brushRef="#br0" timeOffset="1255">1736 0 8051,'19'10'160,"1"7"1,0 13 0,5 14 0,4 16 0,1 24 1,-13-34-1,1 4 104,-1 5 1,0 3-1,3 4 1,0 1 0,-4 3-1,-3 1 1,1 3 0,-3 0-186,-1 2 0,-3 2 1,0 6-1,-4 2 0,-3 0 1,-2-1-1,-1-2 0,-2-1-70,0-1 1,-4-1 0,-5-6 0,-2-2 0,-3-1 0,-2-1 0,-1-3-1,-3-1-309,0-1 0,-1-4 1,0-9-1,0-2 1,-19 31-1,3-14-2763,5-15 3062,5-10 0,7-15 0,-4-5 0,-6-4 0</inkml:trace>
  <inkml:trace contextRef="#ctx0" brushRef="#br0" timeOffset="1256">3048 868 7792,'0'22'716,"0"0"0,0 3-380,0 5 0,3 14 0,2 15 0,4 8-190,4 7 1,-1 5 0,5 10 0,-2 0-412,3 0 0,-1-7 0,0-3 0,-4-5-647,-4-10 0,-1-14 0,-8-16 912,0-1 0,-10-14 0,-2-9 0</inkml:trace>
  <inkml:trace contextRef="#ctx0" brushRef="#br0" timeOffset="1447">2826 1335 8035,'14'0'114,"1"0"1,0 0 0,7 0 0,3 0-262,5 0 1,14 0-1,16-3 1,4-2-1090,3-2 1236,9-10 0,-7 4 0,8-9 0</inkml:trace>
  <inkml:trace contextRef="#ctx0" brushRef="#br0" timeOffset="1565">3626 1068 8035,'-22'-22'-19,"0"-1"1,0 4-1,-1 1 354,1 4 1,0 9 0,0-5 76,0 0 0,-1 7 1,3-2-1,3 8-157,2 4 0,10 11 0,-2-4 0,5 9-474,2 6 0,2-4 0,3 5 0,7-3-410,8 3 1,-3-8 0,16 2 0,-1-6 220,5-1 1,-3 0 0,3 1 0,0-6 314,-2-2 1,5 5-1,-11-8 1,1 1 231,2 1 1,-7 1 0,2 8 564,-10-3 0,-7-8 0,-12 8-53,-6 2 0,-7-7 0,-12 0 0,-2-3-291,1 1 1,4-1 0,4-12-121,5-10 1,5-2 0,10-20 0,0-3-246,0-2 1,10-2 0,5-1 0,7 1-415,8-1 1,-3 3-1,10 5 1,3 8-424,2 4 0,5 5 0,2 5 842,3 8 0,10 4 0,-5 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5:48.42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1 265 6867,'0'-12'929,"0"4"0,2 18 0,3 10-741,3 7 0,1 13 1,-1-3-1,4 5-159,1 2 0,4 3 1,-7 5-1,0 7-196,0 6 1,4-1 0,-4-7-1,3-13-13,4-12 1,-5-17 0,3-10 595,2-10 1,3-17-1,0-15 1,-3-8 158,-2-7 1,0-4-1,7-11 1,-2 0-24,-5 0 1,5 8 0,-6 0 0,4-3-409,-3-2 0,2 7 0,-7 7 0,0 11-875,-1 9 1,1 1-1070,-2 6 0,-6 8 1800,6 23 0,-16 14 0,-4 13 0</inkml:trace>
  <inkml:trace contextRef="#ctx0" brushRef="#br0" timeOffset="74">624 532 8012,'0'15'701,"0"0"1,0 2-324,0 3 1,0 2 0,0 3 0,0 4-206,0 8 1,0-2 0,2 2 0,3 0-244,2-2 0,1 7 0,-8-8 1,2 1-1966,6-5 2035,-6-6 0,18-1 0,-8-1 0</inkml:trace>
  <inkml:trace contextRef="#ctx0" brushRef="#br0" timeOffset="75">980 843 8012,'22'0'124,"0"0"1,0 0 278,1 0 0,1 0 1,3 0-1,6 0-524,1 0 0,1-2 1,4-3 120,-2-3 0,10-9 0,10 5 0</inkml:trace>
  <inkml:trace contextRef="#ctx0" brushRef="#br0" timeOffset="76">1558 576 8012,'-45'-12'0,"1"2"0,-1 3 651,1-1 1,2 1 0,2 7 0,3 0-207,-2 0 0,4-8 0,1 1-669,1 2 224,4 3 0,7 12 0,-1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00.1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465 310 9908,'0'14'567,"0"1"1,0 0 0,0 10 0,0 5 6,0 7 0,0 15 1,3 9-1,4 11-261,8 10 1,2-3 0,0 0 0,-4-5-624,-3-10 0,4-7 0,-4-13 0,0-1-3739,0-6 4049,-2-15 0,-8-22 0,0-13 0</inkml:trace>
  <inkml:trace contextRef="#ctx0" brushRef="#br0" timeOffset="198">20 332 8624,'-12'-22'562,"4"-1"1,18 9 0,13-1 0,11 0-42,8 3 1,13-8-1,6 5 1,11-2-384,10 2 0,4-2 0,3 9 0,-2 1-212,-6-3 0,3 7 0,-10-4 0,-4 4-1348,-9 3 1,-9 8 1421,-15-1 0,-5 11 0,-9-6 0</inkml:trace>
  <inkml:trace contextRef="#ctx0" brushRef="#br0" timeOffset="733">131 844 8156,'-29'7'633,"-1"0"0,13 1-546,17-8 1,20-3 0,17-2 0,5-5-2,2-2 1,3 5-1,5-6 1,5 1-349,0 0 1,9 4 0,-4-4 0,5 0-82,-3-1 1,-2 6 0,5-6 0,-3 1 123,-5 0 0,-7-1 0,-15-4 737,-7 2-151,-15 0 0,-15 3 1,-15 5-1,-7 4 374,-8 3 0,5 3 1,-4 4-1,2 8-176,-3 5 1,5 12-1,-2 2 1,7 3-370,5 0 0,10 1 0,-2 6 0,5 1-338,2-1 0,2-7 0,5-2 0,8-3-124,5-5 0,12-5 0,5-7 1,3-7-54,-3-6 1,2-4 0,-9-3 0,0-5 139,2-3 1,-15 1 0,3-5 263,-8 2 0,3 12 201,-7 3 0,-1 3 0,-7 12-202,0 2 0,0 3 0,0 2 0,0 0-264,0 0 1,-3-7 193,-4 0 0,5-15 0,-6-5-20,6-15 1,9-19 0,3-3 0,0-10 5,0-5 1,7-2 0,-2-5 0,5 2 4,2 2 1,0 11 0,3-3 0,2 8-232,3 6 1,7 9-1,-5 14 1,0 8 225,0 4 0,8 3 0,-6 0 0</inkml:trace>
  <inkml:trace contextRef="#ctx0" brushRef="#br0" timeOffset="1738">2334 176 8391,'-10'-44'0,"-3"2"902,1 5 0,0 7-607,4 15 0,6 8 0,-6 14 0,6 10 0,2 11 0,0 14 0,0 12 0,2 0-195,6 1 1,4 7-1,8-3 1,0 5-457,2 3 0,-5 0 0,13-1 1,-5 1-201,-3 0 0,8 0 0,-1-6 1,-2-6 195,-2-11 0,-3-24 0,1-5 596,-1-10 0,-10-23 0,-7-6 0,-10-8 219,-10-8 0,-7 5 0,-8 1 1,-9 2-56,-10 5 0,2 9 0,-5 6 1,5 2 151,2 5 1,1 3-1,2 2 1,5 2-29,7 5 1,-2 8-1,5 15 1,4 5-344,6-1 1,12 8 0,0-5 0,10 3-1109,10-3 1,7-5 0,8-10-1,7-2-3072,5-5 3999,2-5 0,11-10 0,2 0 0</inkml:trace>
  <inkml:trace contextRef="#ctx0" brushRef="#br0" timeOffset="1837">2934 888 8041,'0'-15'775,"0"0"-296,0-2 1,8 5 0,2-1-183,2 3 0,3-4 0,7 6 0,0 3-140,1 3 1,-1 2-1,0 0-136,0 0 1,-7 7-1,-3 3 1,-2 2-83,-5 6 1,-2 2 0,-3 2 0,-3 0-4,-4 0 1,-6 8-1,-9 2 1,0 0 11,0 0 1,-8 5-1,0-7 1,3-3 100,3-2 1,1-3 0,1-2 0,2-3 1310,5-2-1256,6-10 1,11-5-1,5-12 1,11-3-127,9 0 0,0 3 0,10-3 0,3 5-2144,2 0 2166,2 8 0,1-18 0,-1 7 0</inkml:trace>
  <inkml:trace contextRef="#ctx0" brushRef="#br0" timeOffset="2612">3735 999 8006,'22'0'798,"1"0"1,1 0-1,4 0-656,1 0 1,11-7 0,-3-1 0,5 1-144,2-3 0,1 5 1,-1-10-1,1-2-633,-1-3 1,-2 5-1,-5 1 1,-7-4-135,-5-1 1,-13-4 0,-9 1 837,-16 0 0,-4 9 1,-23 6-1,-4 2 377,-6-2 0,-9 4 0,7-4 0,0 4 377,-2 3 1,4-7-1,-6-1 1,4 4-825,10 1 0,-13-7 0,8-2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21:36:10.5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0 200 8091,'0'-22'787,"3"2"-248,4 6 1,8-6-1,15 5 1,7-5-77,5-2 0,2 7 1,3 0-1,3 0-399,2 3 1,7 2 0,-10 10 0,-4 3-172,-5 4 1,-16 8-1,-2 15 1,-12 4 26,-7 1 0,-8 9 0,-10-2 0,-15 8 58,-9-1 0,-6 1 1,-2-1-1,-2 0 103,-3-7 0,0 0 1,8-12-1,2-5-187,5-8 1,14-2-73,16-15 1,14-12 0,11-18 0,9 5 169,10 8 1,-2-3 0,2 8-1,2-1 39,3 6 1,-5 5 0,-2 2 0,-3 0 373,-5 0 1,3 9 0,-5 6 0,-8 5 118,-5 2 0,-4 3 1,-8 2-1,-3 5-143,-4 3 0,-16-5 1,-11 4-1,-3-2-280,0-4 1,0-4-1,-8-4 1,3-5-483,5-8 1,-2-4 0,9-3 0,3-3-758,2-4 1,5-8 0,5-15 1137,8-7 0,4-15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A88BE-145B-1C49-8164-4C2865A6E946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7955E-1EF0-294A-894A-9A948EDF9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97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7955E-1EF0-294A-894A-9A948EDF9E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9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5604-B5F7-4DEC-A6CC-9EF740013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BA330-78A3-BBA7-6771-5D8F5728B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020DA-4EEC-BE32-F603-9CACA41A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B6EC3-19B0-F460-7F44-EECC247C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31F1B-6FAB-3332-C40C-F7BCDA40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4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2241-6EC4-2BFD-E365-F73D5C32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E8386-8DD6-9F41-5C4B-DE6194A85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CF716-5EFD-C60B-F17A-7A769504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F6685-C697-146A-7342-D35355BA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7C9D1-D964-E4CC-CBF0-D5AD7D31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0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839921-FA52-1A74-4F3F-0B108FB25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963CE-BCB2-28F1-BF32-0C34F4A43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AE3E6-5E36-8F7D-8FD1-4F5A6ABF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70864-CC37-549A-024C-09A4A714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F285B-6F7D-B14B-6B08-9985D482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9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1B78-8392-F6CF-13F6-19B17F7B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8148-E460-1FFB-DA84-C576B3785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1FF91-AD36-2997-DDE1-026218A0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281D-CC73-B2DF-0ACF-964358D4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11B81-9211-1B8E-88B6-EB658364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0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F25D-090C-F0DC-5D37-8BB93F82D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54821-4CBE-E1CB-2195-118D407B9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70248-03F7-131F-3E96-B268FAEBF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7C6B6-5E58-4C37-5FFB-E9C1F914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36B1-2D59-8858-FFA7-B6E83464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1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0D18-CF5A-0523-E534-E6E59187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4C8DD-80B4-E7E7-B2B9-EB3919C6B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6BD4F-9F2A-627E-760D-F927BB748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6B710-F8FB-FC95-2AA2-BBCE39369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2CE45-BB4C-2A14-BCA0-C8C9A5F8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22CA5-495C-B2CC-C3B9-963C601D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5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56E8E-3514-1DA8-05A8-495EA46B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296F1-A98A-3613-7239-720288531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83C94-C677-B859-E10F-2256CD745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5CBB5-479B-1D62-4697-EAE03F9FA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2AB5D0-CF18-AAC2-3C9C-B1501CC07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B19FE-3942-D878-47B1-9E4CFFB7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2BE06-241E-E0FE-CADE-8989E4D0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0EAA19-39C1-D428-CCBF-6709AC58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95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F7A3-6570-D884-B6BF-E93865BC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4B7E9-CD3E-8A63-429C-799274BE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7B489-50F2-A766-5AFA-80E506F0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B68DE-65F7-CD39-6B6D-E41A724A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FC67E-2682-3D29-98ED-92953554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91D3D-6E51-A53D-3E85-2D8A42A1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9E24A-B89A-91A4-2A68-B7258EC3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CFCE-2036-D3E9-907F-4ED860C1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24EAE-2353-82B8-28C5-40A923235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08BD6-0B78-ACDA-54E9-3D9209B6F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01F2D-4B45-0605-4D29-19CC6B833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2E801-9247-DFBB-612A-854D6A0D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3D14B-2375-BE24-FB4B-FA98FB76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2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8BBB-1AF5-BB9B-42D5-C82F21B86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8A6FD-4768-726D-30D9-10281DC6F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451F8-2EAC-52D1-7051-DF3DEF619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BDC56-1BA1-8A09-043D-74E4651D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0F39E-3517-944A-E986-B60515C5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3549E-BA77-0ECE-A8EF-4CECD8CB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3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610F90-E941-6563-FBC1-6034BD4C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812A9-2E61-0614-9CC4-5475B0380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163D-5034-DA2F-2EF4-8CE065DE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659816-E992-1944-9435-59887DE1B32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3AA10-C8CA-E9C4-D96D-E4D83198B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81A1E-39D1-DC1D-449C-F9DBE9F72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427A21-A2BC-3847-818B-5E8B6A87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1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8.xml"/><Relationship Id="rId21" Type="http://schemas.openxmlformats.org/officeDocument/2006/relationships/image" Target="../media/image1910.png"/><Relationship Id="rId42" Type="http://schemas.openxmlformats.org/officeDocument/2006/relationships/customXml" Target="../ink/ink156.xml"/><Relationship Id="rId47" Type="http://schemas.openxmlformats.org/officeDocument/2006/relationships/image" Target="../media/image320.png"/><Relationship Id="rId63" Type="http://schemas.openxmlformats.org/officeDocument/2006/relationships/image" Target="../media/image400.png"/><Relationship Id="rId68" Type="http://schemas.openxmlformats.org/officeDocument/2006/relationships/customXml" Target="../ink/ink169.xml"/><Relationship Id="rId84" Type="http://schemas.openxmlformats.org/officeDocument/2006/relationships/customXml" Target="../ink/ink177.xml"/><Relationship Id="rId89" Type="http://schemas.openxmlformats.org/officeDocument/2006/relationships/image" Target="../media/image530.png"/><Relationship Id="rId16" Type="http://schemas.openxmlformats.org/officeDocument/2006/relationships/customXml" Target="../ink/ink143.xml"/><Relationship Id="rId11" Type="http://schemas.openxmlformats.org/officeDocument/2006/relationships/image" Target="../media/image1410.png"/><Relationship Id="rId32" Type="http://schemas.openxmlformats.org/officeDocument/2006/relationships/customXml" Target="../ink/ink151.xml"/><Relationship Id="rId37" Type="http://schemas.openxmlformats.org/officeDocument/2006/relationships/image" Target="../media/image2710.png"/><Relationship Id="rId53" Type="http://schemas.openxmlformats.org/officeDocument/2006/relationships/image" Target="../media/image350.png"/><Relationship Id="rId58" Type="http://schemas.openxmlformats.org/officeDocument/2006/relationships/customXml" Target="../ink/ink164.xml"/><Relationship Id="rId74" Type="http://schemas.openxmlformats.org/officeDocument/2006/relationships/customXml" Target="../ink/ink172.xml"/><Relationship Id="rId79" Type="http://schemas.openxmlformats.org/officeDocument/2006/relationships/image" Target="../media/image480.png"/><Relationship Id="rId5" Type="http://schemas.openxmlformats.org/officeDocument/2006/relationships/image" Target="../media/image1110.png"/><Relationship Id="rId90" Type="http://schemas.openxmlformats.org/officeDocument/2006/relationships/customXml" Target="../ink/ink180.xml"/><Relationship Id="rId22" Type="http://schemas.openxmlformats.org/officeDocument/2006/relationships/customXml" Target="../ink/ink146.xml"/><Relationship Id="rId27" Type="http://schemas.openxmlformats.org/officeDocument/2006/relationships/image" Target="../media/image2210.png"/><Relationship Id="rId43" Type="http://schemas.openxmlformats.org/officeDocument/2006/relationships/image" Target="../media/image302.png"/><Relationship Id="rId48" Type="http://schemas.openxmlformats.org/officeDocument/2006/relationships/customXml" Target="../ink/ink159.xml"/><Relationship Id="rId64" Type="http://schemas.openxmlformats.org/officeDocument/2006/relationships/customXml" Target="../ink/ink167.xml"/><Relationship Id="rId69" Type="http://schemas.openxmlformats.org/officeDocument/2006/relationships/image" Target="../media/image430.png"/><Relationship Id="rId8" Type="http://schemas.openxmlformats.org/officeDocument/2006/relationships/customXml" Target="../ink/ink139.xml"/><Relationship Id="rId51" Type="http://schemas.openxmlformats.org/officeDocument/2006/relationships/image" Target="../media/image340.png"/><Relationship Id="rId72" Type="http://schemas.openxmlformats.org/officeDocument/2006/relationships/customXml" Target="../ink/ink171.xml"/><Relationship Id="rId80" Type="http://schemas.openxmlformats.org/officeDocument/2006/relationships/customXml" Target="../ink/ink175.xml"/><Relationship Id="rId85" Type="http://schemas.openxmlformats.org/officeDocument/2006/relationships/image" Target="../media/image510.png"/><Relationship Id="rId93" Type="http://schemas.openxmlformats.org/officeDocument/2006/relationships/image" Target="../media/image550.png"/><Relationship Id="rId3" Type="http://schemas.openxmlformats.org/officeDocument/2006/relationships/image" Target="../media/image1010.png"/><Relationship Id="rId12" Type="http://schemas.openxmlformats.org/officeDocument/2006/relationships/customXml" Target="../ink/ink141.xml"/><Relationship Id="rId17" Type="http://schemas.openxmlformats.org/officeDocument/2006/relationships/image" Target="../media/image1710.png"/><Relationship Id="rId25" Type="http://schemas.openxmlformats.org/officeDocument/2006/relationships/image" Target="../media/image2110.png"/><Relationship Id="rId33" Type="http://schemas.openxmlformats.org/officeDocument/2006/relationships/image" Target="../media/image2510.png"/><Relationship Id="rId38" Type="http://schemas.openxmlformats.org/officeDocument/2006/relationships/customXml" Target="../ink/ink154.xml"/><Relationship Id="rId46" Type="http://schemas.openxmlformats.org/officeDocument/2006/relationships/customXml" Target="../ink/ink158.xml"/><Relationship Id="rId59" Type="http://schemas.openxmlformats.org/officeDocument/2006/relationships/image" Target="../media/image380.png"/><Relationship Id="rId67" Type="http://schemas.openxmlformats.org/officeDocument/2006/relationships/image" Target="../media/image420.png"/><Relationship Id="rId20" Type="http://schemas.openxmlformats.org/officeDocument/2006/relationships/customXml" Target="../ink/ink145.xml"/><Relationship Id="rId41" Type="http://schemas.openxmlformats.org/officeDocument/2006/relationships/image" Target="../media/image2910.png"/><Relationship Id="rId54" Type="http://schemas.openxmlformats.org/officeDocument/2006/relationships/customXml" Target="../ink/ink162.xml"/><Relationship Id="rId62" Type="http://schemas.openxmlformats.org/officeDocument/2006/relationships/customXml" Target="../ink/ink166.xml"/><Relationship Id="rId70" Type="http://schemas.openxmlformats.org/officeDocument/2006/relationships/customXml" Target="../ink/ink170.xml"/><Relationship Id="rId75" Type="http://schemas.openxmlformats.org/officeDocument/2006/relationships/image" Target="../media/image460.png"/><Relationship Id="rId83" Type="http://schemas.openxmlformats.org/officeDocument/2006/relationships/image" Target="../media/image500.png"/><Relationship Id="rId88" Type="http://schemas.openxmlformats.org/officeDocument/2006/relationships/customXml" Target="../ink/ink179.xml"/><Relationship Id="rId91" Type="http://schemas.openxmlformats.org/officeDocument/2006/relationships/image" Target="../media/image54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8.xml"/><Relationship Id="rId15" Type="http://schemas.openxmlformats.org/officeDocument/2006/relationships/image" Target="../media/image1610.png"/><Relationship Id="rId23" Type="http://schemas.openxmlformats.org/officeDocument/2006/relationships/image" Target="../media/image2010.png"/><Relationship Id="rId28" Type="http://schemas.openxmlformats.org/officeDocument/2006/relationships/customXml" Target="../ink/ink149.xml"/><Relationship Id="rId36" Type="http://schemas.openxmlformats.org/officeDocument/2006/relationships/customXml" Target="../ink/ink153.xml"/><Relationship Id="rId49" Type="http://schemas.openxmlformats.org/officeDocument/2006/relationships/image" Target="../media/image330.png"/><Relationship Id="rId57" Type="http://schemas.openxmlformats.org/officeDocument/2006/relationships/image" Target="../media/image370.png"/><Relationship Id="rId10" Type="http://schemas.openxmlformats.org/officeDocument/2006/relationships/customXml" Target="../ink/ink140.xml"/><Relationship Id="rId31" Type="http://schemas.openxmlformats.org/officeDocument/2006/relationships/image" Target="../media/image2410.png"/><Relationship Id="rId44" Type="http://schemas.openxmlformats.org/officeDocument/2006/relationships/customXml" Target="../ink/ink157.xml"/><Relationship Id="rId52" Type="http://schemas.openxmlformats.org/officeDocument/2006/relationships/customXml" Target="../ink/ink161.xml"/><Relationship Id="rId60" Type="http://schemas.openxmlformats.org/officeDocument/2006/relationships/customXml" Target="../ink/ink165.xml"/><Relationship Id="rId65" Type="http://schemas.openxmlformats.org/officeDocument/2006/relationships/image" Target="../media/image410.png"/><Relationship Id="rId73" Type="http://schemas.openxmlformats.org/officeDocument/2006/relationships/image" Target="../media/image450.png"/><Relationship Id="rId78" Type="http://schemas.openxmlformats.org/officeDocument/2006/relationships/customXml" Target="../ink/ink174.xml"/><Relationship Id="rId81" Type="http://schemas.openxmlformats.org/officeDocument/2006/relationships/image" Target="../media/image490.png"/><Relationship Id="rId86" Type="http://schemas.openxmlformats.org/officeDocument/2006/relationships/customXml" Target="../ink/ink178.xml"/><Relationship Id="rId4" Type="http://schemas.openxmlformats.org/officeDocument/2006/relationships/customXml" Target="../ink/ink137.xml"/><Relationship Id="rId9" Type="http://schemas.openxmlformats.org/officeDocument/2006/relationships/image" Target="../media/image1310.png"/><Relationship Id="rId13" Type="http://schemas.openxmlformats.org/officeDocument/2006/relationships/image" Target="../media/image1510.png"/><Relationship Id="rId18" Type="http://schemas.openxmlformats.org/officeDocument/2006/relationships/customXml" Target="../ink/ink144.xml"/><Relationship Id="rId39" Type="http://schemas.openxmlformats.org/officeDocument/2006/relationships/image" Target="../media/image2810.png"/><Relationship Id="rId34" Type="http://schemas.openxmlformats.org/officeDocument/2006/relationships/customXml" Target="../ink/ink152.xml"/><Relationship Id="rId50" Type="http://schemas.openxmlformats.org/officeDocument/2006/relationships/customXml" Target="../ink/ink160.xml"/><Relationship Id="rId55" Type="http://schemas.openxmlformats.org/officeDocument/2006/relationships/image" Target="../media/image360.png"/><Relationship Id="rId76" Type="http://schemas.openxmlformats.org/officeDocument/2006/relationships/customXml" Target="../ink/ink173.xml"/><Relationship Id="rId7" Type="http://schemas.openxmlformats.org/officeDocument/2006/relationships/image" Target="../media/image1210.png"/><Relationship Id="rId71" Type="http://schemas.openxmlformats.org/officeDocument/2006/relationships/image" Target="../media/image440.png"/><Relationship Id="rId92" Type="http://schemas.openxmlformats.org/officeDocument/2006/relationships/customXml" Target="../ink/ink181.xml"/><Relationship Id="rId2" Type="http://schemas.openxmlformats.org/officeDocument/2006/relationships/customXml" Target="../ink/ink136.xml"/><Relationship Id="rId29" Type="http://schemas.openxmlformats.org/officeDocument/2006/relationships/image" Target="../media/image2310.png"/><Relationship Id="rId24" Type="http://schemas.openxmlformats.org/officeDocument/2006/relationships/customXml" Target="../ink/ink147.xml"/><Relationship Id="rId40" Type="http://schemas.openxmlformats.org/officeDocument/2006/relationships/customXml" Target="../ink/ink155.xml"/><Relationship Id="rId45" Type="http://schemas.openxmlformats.org/officeDocument/2006/relationships/image" Target="../media/image310.png"/><Relationship Id="rId66" Type="http://schemas.openxmlformats.org/officeDocument/2006/relationships/customXml" Target="../ink/ink168.xml"/><Relationship Id="rId87" Type="http://schemas.openxmlformats.org/officeDocument/2006/relationships/image" Target="../media/image520.png"/><Relationship Id="rId61" Type="http://schemas.openxmlformats.org/officeDocument/2006/relationships/image" Target="../media/image390.png"/><Relationship Id="rId82" Type="http://schemas.openxmlformats.org/officeDocument/2006/relationships/customXml" Target="../ink/ink176.xml"/><Relationship Id="rId19" Type="http://schemas.openxmlformats.org/officeDocument/2006/relationships/image" Target="../media/image1810.png"/><Relationship Id="rId14" Type="http://schemas.openxmlformats.org/officeDocument/2006/relationships/customXml" Target="../ink/ink142.xml"/><Relationship Id="rId30" Type="http://schemas.openxmlformats.org/officeDocument/2006/relationships/customXml" Target="../ink/ink150.xml"/><Relationship Id="rId35" Type="http://schemas.openxmlformats.org/officeDocument/2006/relationships/image" Target="../media/image2610.png"/><Relationship Id="rId56" Type="http://schemas.openxmlformats.org/officeDocument/2006/relationships/customXml" Target="../ink/ink163.xml"/><Relationship Id="rId77" Type="http://schemas.openxmlformats.org/officeDocument/2006/relationships/image" Target="../media/image470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0.png"/><Relationship Id="rId21" Type="http://schemas.openxmlformats.org/officeDocument/2006/relationships/customXml" Target="../ink/ink191.xml"/><Relationship Id="rId42" Type="http://schemas.openxmlformats.org/officeDocument/2006/relationships/image" Target="../media/image620.png"/><Relationship Id="rId47" Type="http://schemas.openxmlformats.org/officeDocument/2006/relationships/customXml" Target="../ink/ink204.xml"/><Relationship Id="rId63" Type="http://schemas.openxmlformats.org/officeDocument/2006/relationships/customXml" Target="../ink/ink212.xml"/><Relationship Id="rId68" Type="http://schemas.openxmlformats.org/officeDocument/2006/relationships/image" Target="../media/image750.png"/><Relationship Id="rId84" Type="http://schemas.openxmlformats.org/officeDocument/2006/relationships/image" Target="../media/image830.png"/><Relationship Id="rId89" Type="http://schemas.openxmlformats.org/officeDocument/2006/relationships/customXml" Target="../ink/ink225.xml"/><Relationship Id="rId16" Type="http://schemas.openxmlformats.org/officeDocument/2006/relationships/image" Target="../media/image2710.png"/><Relationship Id="rId107" Type="http://schemas.openxmlformats.org/officeDocument/2006/relationships/customXml" Target="../ink/ink234.xml"/><Relationship Id="rId11" Type="http://schemas.openxmlformats.org/officeDocument/2006/relationships/customXml" Target="../ink/ink186.xml"/><Relationship Id="rId32" Type="http://schemas.openxmlformats.org/officeDocument/2006/relationships/image" Target="../media/image570.png"/><Relationship Id="rId37" Type="http://schemas.openxmlformats.org/officeDocument/2006/relationships/customXml" Target="../ink/ink199.xml"/><Relationship Id="rId53" Type="http://schemas.openxmlformats.org/officeDocument/2006/relationships/customXml" Target="../ink/ink207.xml"/><Relationship Id="rId58" Type="http://schemas.openxmlformats.org/officeDocument/2006/relationships/image" Target="../media/image700.png"/><Relationship Id="rId74" Type="http://schemas.openxmlformats.org/officeDocument/2006/relationships/image" Target="../media/image780.png"/><Relationship Id="rId79" Type="http://schemas.openxmlformats.org/officeDocument/2006/relationships/customXml" Target="../ink/ink220.xml"/><Relationship Id="rId102" Type="http://schemas.openxmlformats.org/officeDocument/2006/relationships/image" Target="../media/image920.png"/><Relationship Id="rId5" Type="http://schemas.openxmlformats.org/officeDocument/2006/relationships/customXml" Target="../ink/ink183.xml"/><Relationship Id="rId90" Type="http://schemas.openxmlformats.org/officeDocument/2006/relationships/image" Target="../media/image860.png"/><Relationship Id="rId95" Type="http://schemas.openxmlformats.org/officeDocument/2006/relationships/customXml" Target="../ink/ink228.xml"/><Relationship Id="rId22" Type="http://schemas.openxmlformats.org/officeDocument/2006/relationships/image" Target="../media/image302.png"/><Relationship Id="rId27" Type="http://schemas.openxmlformats.org/officeDocument/2006/relationships/customXml" Target="../ink/ink194.xml"/><Relationship Id="rId43" Type="http://schemas.openxmlformats.org/officeDocument/2006/relationships/customXml" Target="../ink/ink202.xml"/><Relationship Id="rId48" Type="http://schemas.openxmlformats.org/officeDocument/2006/relationships/image" Target="../media/image650.png"/><Relationship Id="rId64" Type="http://schemas.openxmlformats.org/officeDocument/2006/relationships/image" Target="../media/image730.png"/><Relationship Id="rId69" Type="http://schemas.openxmlformats.org/officeDocument/2006/relationships/customXml" Target="../ink/ink215.xml"/><Relationship Id="rId80" Type="http://schemas.openxmlformats.org/officeDocument/2006/relationships/image" Target="../media/image810.png"/><Relationship Id="rId85" Type="http://schemas.openxmlformats.org/officeDocument/2006/relationships/customXml" Target="../ink/ink223.xml"/><Relationship Id="rId12" Type="http://schemas.openxmlformats.org/officeDocument/2006/relationships/image" Target="../media/image1410.png"/><Relationship Id="rId17" Type="http://schemas.openxmlformats.org/officeDocument/2006/relationships/customXml" Target="../ink/ink189.xml"/><Relationship Id="rId33" Type="http://schemas.openxmlformats.org/officeDocument/2006/relationships/customXml" Target="../ink/ink197.xml"/><Relationship Id="rId38" Type="http://schemas.openxmlformats.org/officeDocument/2006/relationships/image" Target="../media/image600.png"/><Relationship Id="rId59" Type="http://schemas.openxmlformats.org/officeDocument/2006/relationships/customXml" Target="../ink/ink210.xml"/><Relationship Id="rId103" Type="http://schemas.openxmlformats.org/officeDocument/2006/relationships/customXml" Target="../ink/ink232.xml"/><Relationship Id="rId108" Type="http://schemas.openxmlformats.org/officeDocument/2006/relationships/image" Target="../media/image950.png"/><Relationship Id="rId54" Type="http://schemas.openxmlformats.org/officeDocument/2006/relationships/image" Target="../media/image680.png"/><Relationship Id="rId70" Type="http://schemas.openxmlformats.org/officeDocument/2006/relationships/image" Target="../media/image760.png"/><Relationship Id="rId75" Type="http://schemas.openxmlformats.org/officeDocument/2006/relationships/customXml" Target="../ink/ink218.xml"/><Relationship Id="rId91" Type="http://schemas.openxmlformats.org/officeDocument/2006/relationships/customXml" Target="../ink/ink226.xml"/><Relationship Id="rId96" Type="http://schemas.openxmlformats.org/officeDocument/2006/relationships/image" Target="../media/image8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0.png"/><Relationship Id="rId15" Type="http://schemas.openxmlformats.org/officeDocument/2006/relationships/customXml" Target="../ink/ink188.xml"/><Relationship Id="rId23" Type="http://schemas.openxmlformats.org/officeDocument/2006/relationships/customXml" Target="../ink/ink192.xml"/><Relationship Id="rId28" Type="http://schemas.openxmlformats.org/officeDocument/2006/relationships/image" Target="../media/image330.png"/><Relationship Id="rId36" Type="http://schemas.openxmlformats.org/officeDocument/2006/relationships/image" Target="../media/image590.png"/><Relationship Id="rId49" Type="http://schemas.openxmlformats.org/officeDocument/2006/relationships/customXml" Target="../ink/ink205.xml"/><Relationship Id="rId57" Type="http://schemas.openxmlformats.org/officeDocument/2006/relationships/customXml" Target="../ink/ink209.xml"/><Relationship Id="rId106" Type="http://schemas.openxmlformats.org/officeDocument/2006/relationships/image" Target="../media/image940.png"/><Relationship Id="rId10" Type="http://schemas.openxmlformats.org/officeDocument/2006/relationships/image" Target="../media/image1310.png"/><Relationship Id="rId31" Type="http://schemas.openxmlformats.org/officeDocument/2006/relationships/customXml" Target="../ink/ink196.xml"/><Relationship Id="rId44" Type="http://schemas.openxmlformats.org/officeDocument/2006/relationships/image" Target="../media/image630.png"/><Relationship Id="rId52" Type="http://schemas.openxmlformats.org/officeDocument/2006/relationships/image" Target="../media/image670.png"/><Relationship Id="rId60" Type="http://schemas.openxmlformats.org/officeDocument/2006/relationships/image" Target="../media/image710.png"/><Relationship Id="rId65" Type="http://schemas.openxmlformats.org/officeDocument/2006/relationships/customXml" Target="../ink/ink213.xml"/><Relationship Id="rId73" Type="http://schemas.openxmlformats.org/officeDocument/2006/relationships/customXml" Target="../ink/ink217.xml"/><Relationship Id="rId78" Type="http://schemas.openxmlformats.org/officeDocument/2006/relationships/image" Target="../media/image800.png"/><Relationship Id="rId81" Type="http://schemas.openxmlformats.org/officeDocument/2006/relationships/customXml" Target="../ink/ink221.xml"/><Relationship Id="rId86" Type="http://schemas.openxmlformats.org/officeDocument/2006/relationships/image" Target="../media/image840.png"/><Relationship Id="rId94" Type="http://schemas.openxmlformats.org/officeDocument/2006/relationships/image" Target="../media/image880.png"/><Relationship Id="rId99" Type="http://schemas.openxmlformats.org/officeDocument/2006/relationships/customXml" Target="../ink/ink230.xml"/><Relationship Id="rId101" Type="http://schemas.openxmlformats.org/officeDocument/2006/relationships/customXml" Target="../ink/ink231.xml"/><Relationship Id="rId4" Type="http://schemas.openxmlformats.org/officeDocument/2006/relationships/image" Target="../media/image1010.png"/><Relationship Id="rId9" Type="http://schemas.openxmlformats.org/officeDocument/2006/relationships/customXml" Target="../ink/ink185.xml"/><Relationship Id="rId13" Type="http://schemas.openxmlformats.org/officeDocument/2006/relationships/customXml" Target="../ink/ink187.xml"/><Relationship Id="rId18" Type="http://schemas.openxmlformats.org/officeDocument/2006/relationships/image" Target="../media/image2810.png"/><Relationship Id="rId39" Type="http://schemas.openxmlformats.org/officeDocument/2006/relationships/customXml" Target="../ink/ink200.xml"/><Relationship Id="rId109" Type="http://schemas.openxmlformats.org/officeDocument/2006/relationships/customXml" Target="../ink/ink235.xml"/><Relationship Id="rId34" Type="http://schemas.openxmlformats.org/officeDocument/2006/relationships/image" Target="../media/image580.png"/><Relationship Id="rId50" Type="http://schemas.openxmlformats.org/officeDocument/2006/relationships/image" Target="../media/image660.png"/><Relationship Id="rId55" Type="http://schemas.openxmlformats.org/officeDocument/2006/relationships/customXml" Target="../ink/ink208.xml"/><Relationship Id="rId76" Type="http://schemas.openxmlformats.org/officeDocument/2006/relationships/image" Target="../media/image790.png"/><Relationship Id="rId97" Type="http://schemas.openxmlformats.org/officeDocument/2006/relationships/customXml" Target="../ink/ink229.xml"/><Relationship Id="rId104" Type="http://schemas.openxmlformats.org/officeDocument/2006/relationships/image" Target="../media/image930.png"/><Relationship Id="rId7" Type="http://schemas.openxmlformats.org/officeDocument/2006/relationships/customXml" Target="../ink/ink184.xml"/><Relationship Id="rId71" Type="http://schemas.openxmlformats.org/officeDocument/2006/relationships/customXml" Target="../ink/ink216.xml"/><Relationship Id="rId92" Type="http://schemas.openxmlformats.org/officeDocument/2006/relationships/image" Target="../media/image870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95.xml"/><Relationship Id="rId24" Type="http://schemas.openxmlformats.org/officeDocument/2006/relationships/image" Target="../media/image310.png"/><Relationship Id="rId40" Type="http://schemas.openxmlformats.org/officeDocument/2006/relationships/image" Target="../media/image610.png"/><Relationship Id="rId45" Type="http://schemas.openxmlformats.org/officeDocument/2006/relationships/customXml" Target="../ink/ink203.xml"/><Relationship Id="rId66" Type="http://schemas.openxmlformats.org/officeDocument/2006/relationships/image" Target="../media/image740.png"/><Relationship Id="rId87" Type="http://schemas.openxmlformats.org/officeDocument/2006/relationships/customXml" Target="../ink/ink224.xml"/><Relationship Id="rId110" Type="http://schemas.openxmlformats.org/officeDocument/2006/relationships/image" Target="../media/image960.png"/><Relationship Id="rId61" Type="http://schemas.openxmlformats.org/officeDocument/2006/relationships/customXml" Target="../ink/ink211.xml"/><Relationship Id="rId82" Type="http://schemas.openxmlformats.org/officeDocument/2006/relationships/image" Target="../media/image820.png"/><Relationship Id="rId19" Type="http://schemas.openxmlformats.org/officeDocument/2006/relationships/customXml" Target="../ink/ink190.xml"/><Relationship Id="rId14" Type="http://schemas.openxmlformats.org/officeDocument/2006/relationships/image" Target="../media/image1510.png"/><Relationship Id="rId30" Type="http://schemas.openxmlformats.org/officeDocument/2006/relationships/image" Target="../media/image560.png"/><Relationship Id="rId35" Type="http://schemas.openxmlformats.org/officeDocument/2006/relationships/customXml" Target="../ink/ink198.xml"/><Relationship Id="rId56" Type="http://schemas.openxmlformats.org/officeDocument/2006/relationships/image" Target="../media/image690.png"/><Relationship Id="rId77" Type="http://schemas.openxmlformats.org/officeDocument/2006/relationships/customXml" Target="../ink/ink219.xml"/><Relationship Id="rId100" Type="http://schemas.openxmlformats.org/officeDocument/2006/relationships/image" Target="../media/image910.png"/><Relationship Id="rId105" Type="http://schemas.openxmlformats.org/officeDocument/2006/relationships/customXml" Target="../ink/ink233.xml"/><Relationship Id="rId8" Type="http://schemas.openxmlformats.org/officeDocument/2006/relationships/image" Target="../media/image1210.png"/><Relationship Id="rId51" Type="http://schemas.openxmlformats.org/officeDocument/2006/relationships/customXml" Target="../ink/ink206.xml"/><Relationship Id="rId72" Type="http://schemas.openxmlformats.org/officeDocument/2006/relationships/image" Target="../media/image770.png"/><Relationship Id="rId93" Type="http://schemas.openxmlformats.org/officeDocument/2006/relationships/customXml" Target="../ink/ink227.xml"/><Relationship Id="rId98" Type="http://schemas.openxmlformats.org/officeDocument/2006/relationships/image" Target="../media/image900.png"/><Relationship Id="rId3" Type="http://schemas.openxmlformats.org/officeDocument/2006/relationships/customXml" Target="../ink/ink182.xml"/><Relationship Id="rId25" Type="http://schemas.openxmlformats.org/officeDocument/2006/relationships/customXml" Target="../ink/ink193.xml"/><Relationship Id="rId46" Type="http://schemas.openxmlformats.org/officeDocument/2006/relationships/image" Target="../media/image640.png"/><Relationship Id="rId67" Type="http://schemas.openxmlformats.org/officeDocument/2006/relationships/customXml" Target="../ink/ink214.xml"/><Relationship Id="rId20" Type="http://schemas.openxmlformats.org/officeDocument/2006/relationships/image" Target="../media/image2910.png"/><Relationship Id="rId41" Type="http://schemas.openxmlformats.org/officeDocument/2006/relationships/customXml" Target="../ink/ink201.xml"/><Relationship Id="rId62" Type="http://schemas.openxmlformats.org/officeDocument/2006/relationships/image" Target="../media/image720.png"/><Relationship Id="rId83" Type="http://schemas.openxmlformats.org/officeDocument/2006/relationships/customXml" Target="../ink/ink222.xml"/><Relationship Id="rId88" Type="http://schemas.openxmlformats.org/officeDocument/2006/relationships/image" Target="../media/image85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4.png"/><Relationship Id="rId21" Type="http://schemas.openxmlformats.org/officeDocument/2006/relationships/image" Target="../media/image1060.png"/><Relationship Id="rId42" Type="http://schemas.openxmlformats.org/officeDocument/2006/relationships/customXml" Target="../ink/ink256.xml"/><Relationship Id="rId63" Type="http://schemas.openxmlformats.org/officeDocument/2006/relationships/image" Target="../media/image1270.png"/><Relationship Id="rId84" Type="http://schemas.openxmlformats.org/officeDocument/2006/relationships/customXml" Target="../ink/ink277.xml"/><Relationship Id="rId138" Type="http://schemas.openxmlformats.org/officeDocument/2006/relationships/customXml" Target="../ink/ink304.xml"/><Relationship Id="rId159" Type="http://schemas.openxmlformats.org/officeDocument/2006/relationships/image" Target="../media/image175.png"/><Relationship Id="rId107" Type="http://schemas.openxmlformats.org/officeDocument/2006/relationships/image" Target="../media/image149.png"/><Relationship Id="rId11" Type="http://schemas.openxmlformats.org/officeDocument/2006/relationships/image" Target="../media/image1011.png"/><Relationship Id="rId32" Type="http://schemas.openxmlformats.org/officeDocument/2006/relationships/customXml" Target="../ink/ink251.xml"/><Relationship Id="rId53" Type="http://schemas.openxmlformats.org/officeDocument/2006/relationships/image" Target="../media/image1220.png"/><Relationship Id="rId74" Type="http://schemas.openxmlformats.org/officeDocument/2006/relationships/customXml" Target="../ink/ink272.xml"/><Relationship Id="rId128" Type="http://schemas.openxmlformats.org/officeDocument/2006/relationships/customXml" Target="../ink/ink299.xml"/><Relationship Id="rId149" Type="http://schemas.openxmlformats.org/officeDocument/2006/relationships/image" Target="../media/image170.png"/><Relationship Id="rId5" Type="http://schemas.openxmlformats.org/officeDocument/2006/relationships/image" Target="../media/image980.png"/><Relationship Id="rId95" Type="http://schemas.openxmlformats.org/officeDocument/2006/relationships/image" Target="../media/image1430.png"/><Relationship Id="rId160" Type="http://schemas.openxmlformats.org/officeDocument/2006/relationships/customXml" Target="../ink/ink315.xml"/><Relationship Id="rId22" Type="http://schemas.openxmlformats.org/officeDocument/2006/relationships/customXml" Target="../ink/ink246.xml"/><Relationship Id="rId43" Type="http://schemas.openxmlformats.org/officeDocument/2006/relationships/image" Target="../media/image1170.png"/><Relationship Id="rId64" Type="http://schemas.openxmlformats.org/officeDocument/2006/relationships/customXml" Target="../ink/ink267.xml"/><Relationship Id="rId118" Type="http://schemas.openxmlformats.org/officeDocument/2006/relationships/customXml" Target="../ink/ink294.xml"/><Relationship Id="rId139" Type="http://schemas.openxmlformats.org/officeDocument/2006/relationships/image" Target="../media/image165.png"/><Relationship Id="rId85" Type="http://schemas.openxmlformats.org/officeDocument/2006/relationships/image" Target="../media/image1380.png"/><Relationship Id="rId150" Type="http://schemas.openxmlformats.org/officeDocument/2006/relationships/customXml" Target="../ink/ink310.xml"/><Relationship Id="rId12" Type="http://schemas.openxmlformats.org/officeDocument/2006/relationships/customXml" Target="../ink/ink241.xml"/><Relationship Id="rId17" Type="http://schemas.openxmlformats.org/officeDocument/2006/relationships/image" Target="../media/image1040.png"/><Relationship Id="rId33" Type="http://schemas.openxmlformats.org/officeDocument/2006/relationships/image" Target="../media/image1120.png"/><Relationship Id="rId38" Type="http://schemas.openxmlformats.org/officeDocument/2006/relationships/customXml" Target="../ink/ink254.xml"/><Relationship Id="rId59" Type="http://schemas.openxmlformats.org/officeDocument/2006/relationships/image" Target="../media/image1250.png"/><Relationship Id="rId103" Type="http://schemas.openxmlformats.org/officeDocument/2006/relationships/image" Target="../media/image147.png"/><Relationship Id="rId108" Type="http://schemas.openxmlformats.org/officeDocument/2006/relationships/customXml" Target="../ink/ink289.xml"/><Relationship Id="rId124" Type="http://schemas.openxmlformats.org/officeDocument/2006/relationships/customXml" Target="../ink/ink297.xml"/><Relationship Id="rId129" Type="http://schemas.openxmlformats.org/officeDocument/2006/relationships/image" Target="../media/image160.png"/><Relationship Id="rId54" Type="http://schemas.openxmlformats.org/officeDocument/2006/relationships/customXml" Target="../ink/ink262.xml"/><Relationship Id="rId70" Type="http://schemas.openxmlformats.org/officeDocument/2006/relationships/customXml" Target="../ink/ink270.xml"/><Relationship Id="rId75" Type="http://schemas.openxmlformats.org/officeDocument/2006/relationships/image" Target="../media/image1330.png"/><Relationship Id="rId91" Type="http://schemas.openxmlformats.org/officeDocument/2006/relationships/image" Target="../media/image1411.png"/><Relationship Id="rId96" Type="http://schemas.openxmlformats.org/officeDocument/2006/relationships/customXml" Target="../ink/ink283.xml"/><Relationship Id="rId140" Type="http://schemas.openxmlformats.org/officeDocument/2006/relationships/customXml" Target="../ink/ink305.xml"/><Relationship Id="rId145" Type="http://schemas.openxmlformats.org/officeDocument/2006/relationships/image" Target="../media/image168.png"/><Relationship Id="rId161" Type="http://schemas.openxmlformats.org/officeDocument/2006/relationships/image" Target="../media/image176.png"/><Relationship Id="rId166" Type="http://schemas.openxmlformats.org/officeDocument/2006/relationships/customXml" Target="../ink/ink3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8.xml"/><Relationship Id="rId23" Type="http://schemas.openxmlformats.org/officeDocument/2006/relationships/image" Target="../media/image1070.png"/><Relationship Id="rId28" Type="http://schemas.openxmlformats.org/officeDocument/2006/relationships/customXml" Target="../ink/ink249.xml"/><Relationship Id="rId49" Type="http://schemas.openxmlformats.org/officeDocument/2006/relationships/image" Target="../media/image1200.png"/><Relationship Id="rId114" Type="http://schemas.openxmlformats.org/officeDocument/2006/relationships/customXml" Target="../ink/ink292.xml"/><Relationship Id="rId119" Type="http://schemas.openxmlformats.org/officeDocument/2006/relationships/image" Target="../media/image155.png"/><Relationship Id="rId44" Type="http://schemas.openxmlformats.org/officeDocument/2006/relationships/customXml" Target="../ink/ink257.xml"/><Relationship Id="rId60" Type="http://schemas.openxmlformats.org/officeDocument/2006/relationships/customXml" Target="../ink/ink265.xml"/><Relationship Id="rId65" Type="http://schemas.openxmlformats.org/officeDocument/2006/relationships/image" Target="../media/image1280.png"/><Relationship Id="rId81" Type="http://schemas.openxmlformats.org/officeDocument/2006/relationships/image" Target="../media/image1360.png"/><Relationship Id="rId86" Type="http://schemas.openxmlformats.org/officeDocument/2006/relationships/customXml" Target="../ink/ink278.xml"/><Relationship Id="rId130" Type="http://schemas.openxmlformats.org/officeDocument/2006/relationships/customXml" Target="../ink/ink300.xml"/><Relationship Id="rId135" Type="http://schemas.openxmlformats.org/officeDocument/2006/relationships/image" Target="../media/image163.png"/><Relationship Id="rId151" Type="http://schemas.openxmlformats.org/officeDocument/2006/relationships/image" Target="../media/image171.png"/><Relationship Id="rId156" Type="http://schemas.openxmlformats.org/officeDocument/2006/relationships/customXml" Target="../ink/ink313.xml"/><Relationship Id="rId13" Type="http://schemas.openxmlformats.org/officeDocument/2006/relationships/image" Target="../media/image1020.png"/><Relationship Id="rId18" Type="http://schemas.openxmlformats.org/officeDocument/2006/relationships/customXml" Target="../ink/ink244.xml"/><Relationship Id="rId39" Type="http://schemas.openxmlformats.org/officeDocument/2006/relationships/image" Target="../media/image1150.png"/><Relationship Id="rId109" Type="http://schemas.openxmlformats.org/officeDocument/2006/relationships/image" Target="../media/image150.png"/><Relationship Id="rId34" Type="http://schemas.openxmlformats.org/officeDocument/2006/relationships/customXml" Target="../ink/ink252.xml"/><Relationship Id="rId50" Type="http://schemas.openxmlformats.org/officeDocument/2006/relationships/customXml" Target="../ink/ink260.xml"/><Relationship Id="rId55" Type="http://schemas.openxmlformats.org/officeDocument/2006/relationships/image" Target="../media/image1230.png"/><Relationship Id="rId76" Type="http://schemas.openxmlformats.org/officeDocument/2006/relationships/customXml" Target="../ink/ink273.xml"/><Relationship Id="rId97" Type="http://schemas.openxmlformats.org/officeDocument/2006/relationships/image" Target="../media/image1440.png"/><Relationship Id="rId104" Type="http://schemas.openxmlformats.org/officeDocument/2006/relationships/customXml" Target="../ink/ink287.xml"/><Relationship Id="rId120" Type="http://schemas.openxmlformats.org/officeDocument/2006/relationships/customXml" Target="../ink/ink295.xml"/><Relationship Id="rId125" Type="http://schemas.openxmlformats.org/officeDocument/2006/relationships/image" Target="../media/image158.png"/><Relationship Id="rId141" Type="http://schemas.openxmlformats.org/officeDocument/2006/relationships/image" Target="../media/image166.png"/><Relationship Id="rId146" Type="http://schemas.openxmlformats.org/officeDocument/2006/relationships/customXml" Target="../ink/ink308.xml"/><Relationship Id="rId167" Type="http://schemas.openxmlformats.org/officeDocument/2006/relationships/image" Target="../media/image179.png"/><Relationship Id="rId7" Type="http://schemas.openxmlformats.org/officeDocument/2006/relationships/image" Target="../media/image990.png"/><Relationship Id="rId71" Type="http://schemas.openxmlformats.org/officeDocument/2006/relationships/image" Target="../media/image1311.png"/><Relationship Id="rId92" Type="http://schemas.openxmlformats.org/officeDocument/2006/relationships/customXml" Target="../ink/ink281.xml"/><Relationship Id="rId162" Type="http://schemas.openxmlformats.org/officeDocument/2006/relationships/customXml" Target="../ink/ink316.xml"/><Relationship Id="rId2" Type="http://schemas.openxmlformats.org/officeDocument/2006/relationships/customXml" Target="../ink/ink236.xml"/><Relationship Id="rId29" Type="http://schemas.openxmlformats.org/officeDocument/2006/relationships/image" Target="../media/image1100.png"/><Relationship Id="rId24" Type="http://schemas.openxmlformats.org/officeDocument/2006/relationships/customXml" Target="../ink/ink247.xml"/><Relationship Id="rId40" Type="http://schemas.openxmlformats.org/officeDocument/2006/relationships/customXml" Target="../ink/ink255.xml"/><Relationship Id="rId45" Type="http://schemas.openxmlformats.org/officeDocument/2006/relationships/image" Target="../media/image1180.png"/><Relationship Id="rId66" Type="http://schemas.openxmlformats.org/officeDocument/2006/relationships/customXml" Target="../ink/ink268.xml"/><Relationship Id="rId87" Type="http://schemas.openxmlformats.org/officeDocument/2006/relationships/image" Target="../media/image1390.png"/><Relationship Id="rId110" Type="http://schemas.openxmlformats.org/officeDocument/2006/relationships/customXml" Target="../ink/ink290.xml"/><Relationship Id="rId115" Type="http://schemas.openxmlformats.org/officeDocument/2006/relationships/image" Target="../media/image153.png"/><Relationship Id="rId131" Type="http://schemas.openxmlformats.org/officeDocument/2006/relationships/image" Target="../media/image161.png"/><Relationship Id="rId136" Type="http://schemas.openxmlformats.org/officeDocument/2006/relationships/customXml" Target="../ink/ink303.xml"/><Relationship Id="rId157" Type="http://schemas.openxmlformats.org/officeDocument/2006/relationships/image" Target="../media/image174.png"/><Relationship Id="rId61" Type="http://schemas.openxmlformats.org/officeDocument/2006/relationships/image" Target="../media/image1260.png"/><Relationship Id="rId82" Type="http://schemas.openxmlformats.org/officeDocument/2006/relationships/customXml" Target="../ink/ink276.xml"/><Relationship Id="rId152" Type="http://schemas.openxmlformats.org/officeDocument/2006/relationships/customXml" Target="../ink/ink311.xml"/><Relationship Id="rId19" Type="http://schemas.openxmlformats.org/officeDocument/2006/relationships/image" Target="../media/image1050.png"/><Relationship Id="rId14" Type="http://schemas.openxmlformats.org/officeDocument/2006/relationships/customXml" Target="../ink/ink242.xml"/><Relationship Id="rId30" Type="http://schemas.openxmlformats.org/officeDocument/2006/relationships/customXml" Target="../ink/ink250.xml"/><Relationship Id="rId35" Type="http://schemas.openxmlformats.org/officeDocument/2006/relationships/image" Target="../media/image1130.png"/><Relationship Id="rId56" Type="http://schemas.openxmlformats.org/officeDocument/2006/relationships/customXml" Target="../ink/ink263.xml"/><Relationship Id="rId77" Type="http://schemas.openxmlformats.org/officeDocument/2006/relationships/image" Target="../media/image1340.png"/><Relationship Id="rId100" Type="http://schemas.openxmlformats.org/officeDocument/2006/relationships/customXml" Target="../ink/ink285.xml"/><Relationship Id="rId105" Type="http://schemas.openxmlformats.org/officeDocument/2006/relationships/image" Target="../media/image148.png"/><Relationship Id="rId126" Type="http://schemas.openxmlformats.org/officeDocument/2006/relationships/customXml" Target="../ink/ink298.xml"/><Relationship Id="rId147" Type="http://schemas.openxmlformats.org/officeDocument/2006/relationships/image" Target="../media/image169.png"/><Relationship Id="rId8" Type="http://schemas.openxmlformats.org/officeDocument/2006/relationships/customXml" Target="../ink/ink239.xml"/><Relationship Id="rId51" Type="http://schemas.openxmlformats.org/officeDocument/2006/relationships/image" Target="../media/image1211.png"/><Relationship Id="rId72" Type="http://schemas.openxmlformats.org/officeDocument/2006/relationships/customXml" Target="../ink/ink271.xml"/><Relationship Id="rId93" Type="http://schemas.openxmlformats.org/officeDocument/2006/relationships/image" Target="../media/image1420.png"/><Relationship Id="rId98" Type="http://schemas.openxmlformats.org/officeDocument/2006/relationships/customXml" Target="../ink/ink284.xml"/><Relationship Id="rId121" Type="http://schemas.openxmlformats.org/officeDocument/2006/relationships/image" Target="../media/image156.png"/><Relationship Id="rId142" Type="http://schemas.openxmlformats.org/officeDocument/2006/relationships/customXml" Target="../ink/ink306.xml"/><Relationship Id="rId163" Type="http://schemas.openxmlformats.org/officeDocument/2006/relationships/image" Target="../media/image177.png"/><Relationship Id="rId3" Type="http://schemas.openxmlformats.org/officeDocument/2006/relationships/image" Target="../media/image970.png"/><Relationship Id="rId25" Type="http://schemas.openxmlformats.org/officeDocument/2006/relationships/image" Target="../media/image1080.png"/><Relationship Id="rId46" Type="http://schemas.openxmlformats.org/officeDocument/2006/relationships/customXml" Target="../ink/ink258.xml"/><Relationship Id="rId67" Type="http://schemas.openxmlformats.org/officeDocument/2006/relationships/image" Target="../media/image1290.png"/><Relationship Id="rId116" Type="http://schemas.openxmlformats.org/officeDocument/2006/relationships/customXml" Target="../ink/ink293.xml"/><Relationship Id="rId137" Type="http://schemas.openxmlformats.org/officeDocument/2006/relationships/image" Target="../media/image164.png"/><Relationship Id="rId158" Type="http://schemas.openxmlformats.org/officeDocument/2006/relationships/customXml" Target="../ink/ink314.xml"/><Relationship Id="rId20" Type="http://schemas.openxmlformats.org/officeDocument/2006/relationships/customXml" Target="../ink/ink245.xml"/><Relationship Id="rId41" Type="http://schemas.openxmlformats.org/officeDocument/2006/relationships/image" Target="../media/image1160.png"/><Relationship Id="rId62" Type="http://schemas.openxmlformats.org/officeDocument/2006/relationships/customXml" Target="../ink/ink266.xml"/><Relationship Id="rId83" Type="http://schemas.openxmlformats.org/officeDocument/2006/relationships/image" Target="../media/image1370.png"/><Relationship Id="rId88" Type="http://schemas.openxmlformats.org/officeDocument/2006/relationships/customXml" Target="../ink/ink279.xml"/><Relationship Id="rId111" Type="http://schemas.openxmlformats.org/officeDocument/2006/relationships/image" Target="../media/image151.png"/><Relationship Id="rId132" Type="http://schemas.openxmlformats.org/officeDocument/2006/relationships/customXml" Target="../ink/ink301.xml"/><Relationship Id="rId153" Type="http://schemas.openxmlformats.org/officeDocument/2006/relationships/image" Target="../media/image172.png"/><Relationship Id="rId15" Type="http://schemas.openxmlformats.org/officeDocument/2006/relationships/image" Target="../media/image1030.png"/><Relationship Id="rId36" Type="http://schemas.openxmlformats.org/officeDocument/2006/relationships/customXml" Target="../ink/ink253.xml"/><Relationship Id="rId57" Type="http://schemas.openxmlformats.org/officeDocument/2006/relationships/image" Target="../media/image1240.png"/><Relationship Id="rId106" Type="http://schemas.openxmlformats.org/officeDocument/2006/relationships/customXml" Target="../ink/ink288.xml"/><Relationship Id="rId127" Type="http://schemas.openxmlformats.org/officeDocument/2006/relationships/image" Target="../media/image159.png"/><Relationship Id="rId10" Type="http://schemas.openxmlformats.org/officeDocument/2006/relationships/customXml" Target="../ink/ink240.xml"/><Relationship Id="rId31" Type="http://schemas.openxmlformats.org/officeDocument/2006/relationships/image" Target="../media/image1111.png"/><Relationship Id="rId52" Type="http://schemas.openxmlformats.org/officeDocument/2006/relationships/customXml" Target="../ink/ink261.xml"/><Relationship Id="rId73" Type="http://schemas.openxmlformats.org/officeDocument/2006/relationships/image" Target="../media/image1320.png"/><Relationship Id="rId78" Type="http://schemas.openxmlformats.org/officeDocument/2006/relationships/customXml" Target="../ink/ink274.xml"/><Relationship Id="rId94" Type="http://schemas.openxmlformats.org/officeDocument/2006/relationships/customXml" Target="../ink/ink282.xml"/><Relationship Id="rId99" Type="http://schemas.openxmlformats.org/officeDocument/2006/relationships/image" Target="../media/image1450.png"/><Relationship Id="rId101" Type="http://schemas.openxmlformats.org/officeDocument/2006/relationships/image" Target="../media/image146.png"/><Relationship Id="rId122" Type="http://schemas.openxmlformats.org/officeDocument/2006/relationships/customXml" Target="../ink/ink296.xml"/><Relationship Id="rId143" Type="http://schemas.openxmlformats.org/officeDocument/2006/relationships/image" Target="../media/image167.png"/><Relationship Id="rId148" Type="http://schemas.openxmlformats.org/officeDocument/2006/relationships/customXml" Target="../ink/ink309.xml"/><Relationship Id="rId164" Type="http://schemas.openxmlformats.org/officeDocument/2006/relationships/customXml" Target="../ink/ink317.xml"/><Relationship Id="rId4" Type="http://schemas.openxmlformats.org/officeDocument/2006/relationships/customXml" Target="../ink/ink237.xml"/><Relationship Id="rId9" Type="http://schemas.openxmlformats.org/officeDocument/2006/relationships/image" Target="../media/image1000.png"/><Relationship Id="rId26" Type="http://schemas.openxmlformats.org/officeDocument/2006/relationships/customXml" Target="../ink/ink248.xml"/><Relationship Id="rId47" Type="http://schemas.openxmlformats.org/officeDocument/2006/relationships/image" Target="../media/image1190.png"/><Relationship Id="rId68" Type="http://schemas.openxmlformats.org/officeDocument/2006/relationships/customXml" Target="../ink/ink269.xml"/><Relationship Id="rId89" Type="http://schemas.openxmlformats.org/officeDocument/2006/relationships/image" Target="../media/image1400.png"/><Relationship Id="rId112" Type="http://schemas.openxmlformats.org/officeDocument/2006/relationships/customXml" Target="../ink/ink291.xml"/><Relationship Id="rId133" Type="http://schemas.openxmlformats.org/officeDocument/2006/relationships/image" Target="../media/image162.png"/><Relationship Id="rId154" Type="http://schemas.openxmlformats.org/officeDocument/2006/relationships/customXml" Target="../ink/ink312.xml"/><Relationship Id="rId16" Type="http://schemas.openxmlformats.org/officeDocument/2006/relationships/customXml" Target="../ink/ink243.xml"/><Relationship Id="rId37" Type="http://schemas.openxmlformats.org/officeDocument/2006/relationships/image" Target="../media/image1140.png"/><Relationship Id="rId58" Type="http://schemas.openxmlformats.org/officeDocument/2006/relationships/customXml" Target="../ink/ink264.xml"/><Relationship Id="rId79" Type="http://schemas.openxmlformats.org/officeDocument/2006/relationships/image" Target="../media/image1350.png"/><Relationship Id="rId102" Type="http://schemas.openxmlformats.org/officeDocument/2006/relationships/customXml" Target="../ink/ink286.xml"/><Relationship Id="rId123" Type="http://schemas.openxmlformats.org/officeDocument/2006/relationships/image" Target="../media/image157.png"/><Relationship Id="rId144" Type="http://schemas.openxmlformats.org/officeDocument/2006/relationships/customXml" Target="../ink/ink307.xml"/><Relationship Id="rId90" Type="http://schemas.openxmlformats.org/officeDocument/2006/relationships/customXml" Target="../ink/ink280.xml"/><Relationship Id="rId165" Type="http://schemas.openxmlformats.org/officeDocument/2006/relationships/image" Target="../media/image178.png"/><Relationship Id="rId27" Type="http://schemas.openxmlformats.org/officeDocument/2006/relationships/image" Target="../media/image1090.png"/><Relationship Id="rId48" Type="http://schemas.openxmlformats.org/officeDocument/2006/relationships/customXml" Target="../ink/ink259.xml"/><Relationship Id="rId69" Type="http://schemas.openxmlformats.org/officeDocument/2006/relationships/image" Target="../media/image1300.png"/><Relationship Id="rId113" Type="http://schemas.openxmlformats.org/officeDocument/2006/relationships/image" Target="../media/image152.png"/><Relationship Id="rId134" Type="http://schemas.openxmlformats.org/officeDocument/2006/relationships/customXml" Target="../ink/ink302.xml"/><Relationship Id="rId80" Type="http://schemas.openxmlformats.org/officeDocument/2006/relationships/customXml" Target="../ink/ink275.xml"/><Relationship Id="rId155" Type="http://schemas.openxmlformats.org/officeDocument/2006/relationships/image" Target="../media/image17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customXml" Target="../ink/ink320.xml"/><Relationship Id="rId26" Type="http://schemas.openxmlformats.org/officeDocument/2006/relationships/customXml" Target="../ink/ink324.xml"/><Relationship Id="rId51" Type="http://schemas.openxmlformats.org/officeDocument/2006/relationships/image" Target="../media/image204.png"/><Relationship Id="rId21" Type="http://schemas.openxmlformats.org/officeDocument/2006/relationships/image" Target="../media/image189.png"/><Relationship Id="rId47" Type="http://schemas.openxmlformats.org/officeDocument/2006/relationships/image" Target="../media/image202.png"/><Relationship Id="rId50" Type="http://schemas.openxmlformats.org/officeDocument/2006/relationships/customXml" Target="../ink/ink329.xml"/><Relationship Id="rId55" Type="http://schemas.openxmlformats.org/officeDocument/2006/relationships/image" Target="../media/image206.png"/><Relationship Id="rId17" Type="http://schemas.openxmlformats.org/officeDocument/2006/relationships/image" Target="../media/image187.png"/><Relationship Id="rId25" Type="http://schemas.openxmlformats.org/officeDocument/2006/relationships/image" Target="../media/image191.png"/><Relationship Id="rId59" Type="http://schemas.openxmlformats.org/officeDocument/2006/relationships/image" Target="../media/image181.png"/><Relationship Id="rId2" Type="http://schemas.openxmlformats.org/officeDocument/2006/relationships/customXml" Target="../ink/ink319.xml"/><Relationship Id="rId20" Type="http://schemas.openxmlformats.org/officeDocument/2006/relationships/customXml" Target="../ink/ink321.xml"/><Relationship Id="rId29" Type="http://schemas.openxmlformats.org/officeDocument/2006/relationships/image" Target="../media/image193.png"/><Relationship Id="rId54" Type="http://schemas.openxmlformats.org/officeDocument/2006/relationships/customXml" Target="../ink/ink331.xml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323.xml"/><Relationship Id="rId32" Type="http://schemas.openxmlformats.org/officeDocument/2006/relationships/customXml" Target="../ink/ink327.xml"/><Relationship Id="rId53" Type="http://schemas.openxmlformats.org/officeDocument/2006/relationships/image" Target="../media/image205.png"/><Relationship Id="rId58" Type="http://schemas.openxmlformats.org/officeDocument/2006/relationships/image" Target="../media/image180.png"/><Relationship Id="rId23" Type="http://schemas.openxmlformats.org/officeDocument/2006/relationships/image" Target="../media/image190.png"/><Relationship Id="rId28" Type="http://schemas.openxmlformats.org/officeDocument/2006/relationships/customXml" Target="../ink/ink325.xml"/><Relationship Id="rId49" Type="http://schemas.openxmlformats.org/officeDocument/2006/relationships/image" Target="../media/image203.png"/><Relationship Id="rId57" Type="http://schemas.openxmlformats.org/officeDocument/2006/relationships/image" Target="../media/image207.png"/><Relationship Id="rId19" Type="http://schemas.openxmlformats.org/officeDocument/2006/relationships/image" Target="../media/image188.png"/><Relationship Id="rId31" Type="http://schemas.openxmlformats.org/officeDocument/2006/relationships/image" Target="../media/image194.png"/><Relationship Id="rId52" Type="http://schemas.openxmlformats.org/officeDocument/2006/relationships/customXml" Target="../ink/ink330.xml"/><Relationship Id="rId22" Type="http://schemas.openxmlformats.org/officeDocument/2006/relationships/customXml" Target="../ink/ink322.xml"/><Relationship Id="rId27" Type="http://schemas.openxmlformats.org/officeDocument/2006/relationships/image" Target="../media/image192.png"/><Relationship Id="rId30" Type="http://schemas.openxmlformats.org/officeDocument/2006/relationships/customXml" Target="../ink/ink326.xml"/><Relationship Id="rId48" Type="http://schemas.openxmlformats.org/officeDocument/2006/relationships/customXml" Target="../ink/ink328.xml"/><Relationship Id="rId56" Type="http://schemas.openxmlformats.org/officeDocument/2006/relationships/customXml" Target="../ink/ink3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3.xml"/><Relationship Id="rId7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.png"/><Relationship Id="rId18" Type="http://schemas.openxmlformats.org/officeDocument/2006/relationships/customXml" Target="../ink/ink340.xml"/><Relationship Id="rId26" Type="http://schemas.openxmlformats.org/officeDocument/2006/relationships/customXml" Target="../ink/ink344.xml"/><Relationship Id="rId21" Type="http://schemas.openxmlformats.org/officeDocument/2006/relationships/image" Target="../media/image201.png"/><Relationship Id="rId34" Type="http://schemas.openxmlformats.org/officeDocument/2006/relationships/customXml" Target="../ink/ink348.xml"/><Relationship Id="rId7" Type="http://schemas.openxmlformats.org/officeDocument/2006/relationships/image" Target="../media/image186.png"/><Relationship Id="rId12" Type="http://schemas.openxmlformats.org/officeDocument/2006/relationships/customXml" Target="../ink/ink337.xml"/><Relationship Id="rId17" Type="http://schemas.openxmlformats.org/officeDocument/2006/relationships/image" Target="../media/image199.png"/><Relationship Id="rId25" Type="http://schemas.openxmlformats.org/officeDocument/2006/relationships/image" Target="../media/image209.png"/><Relationship Id="rId33" Type="http://schemas.openxmlformats.org/officeDocument/2006/relationships/image" Target="../media/image213.png"/><Relationship Id="rId2" Type="http://schemas.openxmlformats.org/officeDocument/2006/relationships/image" Target="../media/image183.png"/><Relationship Id="rId16" Type="http://schemas.openxmlformats.org/officeDocument/2006/relationships/customXml" Target="../ink/ink339.xml"/><Relationship Id="rId20" Type="http://schemas.openxmlformats.org/officeDocument/2006/relationships/customXml" Target="../ink/ink341.xml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4.xml"/><Relationship Id="rId11" Type="http://schemas.openxmlformats.org/officeDocument/2006/relationships/image" Target="../media/image196.png"/><Relationship Id="rId24" Type="http://schemas.openxmlformats.org/officeDocument/2006/relationships/customXml" Target="../ink/ink343.xml"/><Relationship Id="rId32" Type="http://schemas.openxmlformats.org/officeDocument/2006/relationships/customXml" Target="../ink/ink347.xml"/><Relationship Id="rId37" Type="http://schemas.openxmlformats.org/officeDocument/2006/relationships/image" Target="../media/image215.png"/><Relationship Id="rId5" Type="http://schemas.openxmlformats.org/officeDocument/2006/relationships/image" Target="../media/image185.png"/><Relationship Id="rId15" Type="http://schemas.openxmlformats.org/officeDocument/2006/relationships/image" Target="../media/image198.png"/><Relationship Id="rId23" Type="http://schemas.openxmlformats.org/officeDocument/2006/relationships/image" Target="../media/image208.png"/><Relationship Id="rId28" Type="http://schemas.openxmlformats.org/officeDocument/2006/relationships/customXml" Target="../ink/ink345.xml"/><Relationship Id="rId36" Type="http://schemas.openxmlformats.org/officeDocument/2006/relationships/customXml" Target="../ink/ink349.xml"/><Relationship Id="rId10" Type="http://schemas.openxmlformats.org/officeDocument/2006/relationships/customXml" Target="../ink/ink336.xml"/><Relationship Id="rId19" Type="http://schemas.openxmlformats.org/officeDocument/2006/relationships/image" Target="../media/image200.png"/><Relationship Id="rId31" Type="http://schemas.openxmlformats.org/officeDocument/2006/relationships/image" Target="../media/image212.png"/><Relationship Id="rId4" Type="http://schemas.openxmlformats.org/officeDocument/2006/relationships/customXml" Target="../ink/ink333.xml"/><Relationship Id="rId9" Type="http://schemas.openxmlformats.org/officeDocument/2006/relationships/image" Target="../media/image195.png"/><Relationship Id="rId14" Type="http://schemas.openxmlformats.org/officeDocument/2006/relationships/customXml" Target="../ink/ink338.xml"/><Relationship Id="rId22" Type="http://schemas.openxmlformats.org/officeDocument/2006/relationships/customXml" Target="../ink/ink342.xml"/><Relationship Id="rId27" Type="http://schemas.openxmlformats.org/officeDocument/2006/relationships/image" Target="../media/image210.png"/><Relationship Id="rId30" Type="http://schemas.openxmlformats.org/officeDocument/2006/relationships/customXml" Target="../ink/ink346.xml"/><Relationship Id="rId35" Type="http://schemas.openxmlformats.org/officeDocument/2006/relationships/image" Target="../media/image214.png"/><Relationship Id="rId8" Type="http://schemas.openxmlformats.org/officeDocument/2006/relationships/customXml" Target="../ink/ink335.xml"/><Relationship Id="rId3" Type="http://schemas.openxmlformats.org/officeDocument/2006/relationships/image" Target="../media/image1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3.xml"/><Relationship Id="rId13" Type="http://schemas.openxmlformats.org/officeDocument/2006/relationships/image" Target="../media/image223.png"/><Relationship Id="rId18" Type="http://schemas.openxmlformats.org/officeDocument/2006/relationships/customXml" Target="../ink/ink358.xml"/><Relationship Id="rId26" Type="http://schemas.openxmlformats.org/officeDocument/2006/relationships/customXml" Target="../ink/ink362.xml"/><Relationship Id="rId3" Type="http://schemas.openxmlformats.org/officeDocument/2006/relationships/image" Target="../media/image218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openxmlformats.org/officeDocument/2006/relationships/customXml" Target="../ink/ink355.xml"/><Relationship Id="rId17" Type="http://schemas.openxmlformats.org/officeDocument/2006/relationships/image" Target="../media/image225.png"/><Relationship Id="rId25" Type="http://schemas.openxmlformats.org/officeDocument/2006/relationships/image" Target="../media/image229.png"/><Relationship Id="rId2" Type="http://schemas.openxmlformats.org/officeDocument/2006/relationships/customXml" Target="../ink/ink350.xml"/><Relationship Id="rId16" Type="http://schemas.openxmlformats.org/officeDocument/2006/relationships/customXml" Target="../ink/ink357.xml"/><Relationship Id="rId20" Type="http://schemas.openxmlformats.org/officeDocument/2006/relationships/customXml" Target="../ink/ink359.xml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2.xml"/><Relationship Id="rId11" Type="http://schemas.openxmlformats.org/officeDocument/2006/relationships/image" Target="../media/image222.png"/><Relationship Id="rId24" Type="http://schemas.openxmlformats.org/officeDocument/2006/relationships/customXml" Target="../ink/ink361.xml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23" Type="http://schemas.openxmlformats.org/officeDocument/2006/relationships/image" Target="../media/image228.png"/><Relationship Id="rId28" Type="http://schemas.openxmlformats.org/officeDocument/2006/relationships/customXml" Target="../ink/ink363.xml"/><Relationship Id="rId10" Type="http://schemas.openxmlformats.org/officeDocument/2006/relationships/customXml" Target="../ink/ink354.xml"/><Relationship Id="rId19" Type="http://schemas.openxmlformats.org/officeDocument/2006/relationships/image" Target="../media/image226.png"/><Relationship Id="rId31" Type="http://schemas.openxmlformats.org/officeDocument/2006/relationships/image" Target="../media/image233.png"/><Relationship Id="rId4" Type="http://schemas.openxmlformats.org/officeDocument/2006/relationships/customXml" Target="../ink/ink351.xml"/><Relationship Id="rId9" Type="http://schemas.openxmlformats.org/officeDocument/2006/relationships/image" Target="../media/image221.png"/><Relationship Id="rId14" Type="http://schemas.openxmlformats.org/officeDocument/2006/relationships/customXml" Target="../ink/ink356.xml"/><Relationship Id="rId22" Type="http://schemas.openxmlformats.org/officeDocument/2006/relationships/customXml" Target="../ink/ink360.xml"/><Relationship Id="rId27" Type="http://schemas.openxmlformats.org/officeDocument/2006/relationships/image" Target="../media/image230.png"/><Relationship Id="rId30" Type="http://schemas.openxmlformats.org/officeDocument/2006/relationships/image" Target="../media/image232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1.png"/><Relationship Id="rId21" Type="http://schemas.openxmlformats.org/officeDocument/2006/relationships/image" Target="../media/image243.png"/><Relationship Id="rId42" Type="http://schemas.openxmlformats.org/officeDocument/2006/relationships/customXml" Target="../ink/ink384.xml"/><Relationship Id="rId63" Type="http://schemas.openxmlformats.org/officeDocument/2006/relationships/image" Target="../media/image264.png"/><Relationship Id="rId84" Type="http://schemas.openxmlformats.org/officeDocument/2006/relationships/customXml" Target="../ink/ink405.xml"/><Relationship Id="rId16" Type="http://schemas.openxmlformats.org/officeDocument/2006/relationships/customXml" Target="../ink/ink371.xml"/><Relationship Id="rId107" Type="http://schemas.openxmlformats.org/officeDocument/2006/relationships/image" Target="../media/image286.png"/><Relationship Id="rId11" Type="http://schemas.openxmlformats.org/officeDocument/2006/relationships/image" Target="../media/image238.png"/><Relationship Id="rId32" Type="http://schemas.openxmlformats.org/officeDocument/2006/relationships/customXml" Target="../ink/ink379.xml"/><Relationship Id="rId37" Type="http://schemas.openxmlformats.org/officeDocument/2006/relationships/image" Target="../media/image251.png"/><Relationship Id="rId53" Type="http://schemas.openxmlformats.org/officeDocument/2006/relationships/image" Target="../media/image259.png"/><Relationship Id="rId58" Type="http://schemas.openxmlformats.org/officeDocument/2006/relationships/customXml" Target="../ink/ink392.xml"/><Relationship Id="rId74" Type="http://schemas.openxmlformats.org/officeDocument/2006/relationships/customXml" Target="../ink/ink400.xml"/><Relationship Id="rId79" Type="http://schemas.openxmlformats.org/officeDocument/2006/relationships/image" Target="../media/image272.png"/><Relationship Id="rId102" Type="http://schemas.openxmlformats.org/officeDocument/2006/relationships/customXml" Target="../ink/ink414.xml"/><Relationship Id="rId123" Type="http://schemas.openxmlformats.org/officeDocument/2006/relationships/image" Target="../media/image294.png"/><Relationship Id="rId128" Type="http://schemas.openxmlformats.org/officeDocument/2006/relationships/customXml" Target="../ink/ink427.xml"/><Relationship Id="rId5" Type="http://schemas.openxmlformats.org/officeDocument/2006/relationships/image" Target="../media/image235.png"/><Relationship Id="rId90" Type="http://schemas.openxmlformats.org/officeDocument/2006/relationships/customXml" Target="../ink/ink408.xml"/><Relationship Id="rId95" Type="http://schemas.openxmlformats.org/officeDocument/2006/relationships/image" Target="../media/image280.png"/><Relationship Id="rId22" Type="http://schemas.openxmlformats.org/officeDocument/2006/relationships/customXml" Target="../ink/ink374.xml"/><Relationship Id="rId27" Type="http://schemas.openxmlformats.org/officeDocument/2006/relationships/image" Target="../media/image246.png"/><Relationship Id="rId43" Type="http://schemas.openxmlformats.org/officeDocument/2006/relationships/image" Target="../media/image254.png"/><Relationship Id="rId48" Type="http://schemas.openxmlformats.org/officeDocument/2006/relationships/customXml" Target="../ink/ink387.xml"/><Relationship Id="rId64" Type="http://schemas.openxmlformats.org/officeDocument/2006/relationships/customXml" Target="../ink/ink395.xml"/><Relationship Id="rId69" Type="http://schemas.openxmlformats.org/officeDocument/2006/relationships/image" Target="../media/image267.png"/><Relationship Id="rId113" Type="http://schemas.openxmlformats.org/officeDocument/2006/relationships/image" Target="../media/image289.png"/><Relationship Id="rId118" Type="http://schemas.openxmlformats.org/officeDocument/2006/relationships/customXml" Target="../ink/ink422.xml"/><Relationship Id="rId134" Type="http://schemas.openxmlformats.org/officeDocument/2006/relationships/customXml" Target="../ink/ink430.xml"/><Relationship Id="rId80" Type="http://schemas.openxmlformats.org/officeDocument/2006/relationships/customXml" Target="../ink/ink403.xml"/><Relationship Id="rId85" Type="http://schemas.openxmlformats.org/officeDocument/2006/relationships/image" Target="../media/image275.png"/><Relationship Id="rId12" Type="http://schemas.openxmlformats.org/officeDocument/2006/relationships/customXml" Target="../ink/ink369.xml"/><Relationship Id="rId17" Type="http://schemas.openxmlformats.org/officeDocument/2006/relationships/image" Target="../media/image241.png"/><Relationship Id="rId33" Type="http://schemas.openxmlformats.org/officeDocument/2006/relationships/image" Target="../media/image249.png"/><Relationship Id="rId38" Type="http://schemas.openxmlformats.org/officeDocument/2006/relationships/customXml" Target="../ink/ink382.xml"/><Relationship Id="rId59" Type="http://schemas.openxmlformats.org/officeDocument/2006/relationships/image" Target="../media/image262.png"/><Relationship Id="rId103" Type="http://schemas.openxmlformats.org/officeDocument/2006/relationships/image" Target="../media/image284.png"/><Relationship Id="rId108" Type="http://schemas.openxmlformats.org/officeDocument/2006/relationships/customXml" Target="../ink/ink417.xml"/><Relationship Id="rId124" Type="http://schemas.openxmlformats.org/officeDocument/2006/relationships/customXml" Target="../ink/ink425.xml"/><Relationship Id="rId129" Type="http://schemas.openxmlformats.org/officeDocument/2006/relationships/image" Target="../media/image297.png"/><Relationship Id="rId54" Type="http://schemas.openxmlformats.org/officeDocument/2006/relationships/customXml" Target="../ink/ink390.xml"/><Relationship Id="rId70" Type="http://schemas.openxmlformats.org/officeDocument/2006/relationships/customXml" Target="../ink/ink398.xml"/><Relationship Id="rId75" Type="http://schemas.openxmlformats.org/officeDocument/2006/relationships/image" Target="../media/image270.png"/><Relationship Id="rId91" Type="http://schemas.openxmlformats.org/officeDocument/2006/relationships/image" Target="../media/image278.png"/><Relationship Id="rId96" Type="http://schemas.openxmlformats.org/officeDocument/2006/relationships/customXml" Target="../ink/ink4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6.xml"/><Relationship Id="rId23" Type="http://schemas.openxmlformats.org/officeDocument/2006/relationships/image" Target="../media/image244.png"/><Relationship Id="rId28" Type="http://schemas.openxmlformats.org/officeDocument/2006/relationships/customXml" Target="../ink/ink377.xml"/><Relationship Id="rId49" Type="http://schemas.openxmlformats.org/officeDocument/2006/relationships/image" Target="../media/image257.png"/><Relationship Id="rId114" Type="http://schemas.openxmlformats.org/officeDocument/2006/relationships/customXml" Target="../ink/ink420.xml"/><Relationship Id="rId119" Type="http://schemas.openxmlformats.org/officeDocument/2006/relationships/image" Target="../media/image292.png"/><Relationship Id="rId44" Type="http://schemas.openxmlformats.org/officeDocument/2006/relationships/customXml" Target="../ink/ink385.xml"/><Relationship Id="rId60" Type="http://schemas.openxmlformats.org/officeDocument/2006/relationships/customXml" Target="../ink/ink393.xml"/><Relationship Id="rId65" Type="http://schemas.openxmlformats.org/officeDocument/2006/relationships/image" Target="../media/image265.png"/><Relationship Id="rId81" Type="http://schemas.openxmlformats.org/officeDocument/2006/relationships/image" Target="../media/image273.png"/><Relationship Id="rId86" Type="http://schemas.openxmlformats.org/officeDocument/2006/relationships/customXml" Target="../ink/ink406.xml"/><Relationship Id="rId130" Type="http://schemas.openxmlformats.org/officeDocument/2006/relationships/customXml" Target="../ink/ink428.xml"/><Relationship Id="rId135" Type="http://schemas.openxmlformats.org/officeDocument/2006/relationships/image" Target="../media/image300.png"/><Relationship Id="rId13" Type="http://schemas.openxmlformats.org/officeDocument/2006/relationships/image" Target="../media/image239.png"/><Relationship Id="rId18" Type="http://schemas.openxmlformats.org/officeDocument/2006/relationships/customXml" Target="../ink/ink372.xml"/><Relationship Id="rId39" Type="http://schemas.openxmlformats.org/officeDocument/2006/relationships/image" Target="../media/image252.png"/><Relationship Id="rId109" Type="http://schemas.openxmlformats.org/officeDocument/2006/relationships/image" Target="../media/image287.png"/><Relationship Id="rId34" Type="http://schemas.openxmlformats.org/officeDocument/2006/relationships/customXml" Target="../ink/ink380.xml"/><Relationship Id="rId50" Type="http://schemas.openxmlformats.org/officeDocument/2006/relationships/customXml" Target="../ink/ink388.xml"/><Relationship Id="rId55" Type="http://schemas.openxmlformats.org/officeDocument/2006/relationships/image" Target="../media/image260.png"/><Relationship Id="rId76" Type="http://schemas.openxmlformats.org/officeDocument/2006/relationships/customXml" Target="../ink/ink401.xml"/><Relationship Id="rId97" Type="http://schemas.openxmlformats.org/officeDocument/2006/relationships/image" Target="../media/image281.png"/><Relationship Id="rId104" Type="http://schemas.openxmlformats.org/officeDocument/2006/relationships/customXml" Target="../ink/ink415.xml"/><Relationship Id="rId120" Type="http://schemas.openxmlformats.org/officeDocument/2006/relationships/customXml" Target="../ink/ink423.xml"/><Relationship Id="rId125" Type="http://schemas.openxmlformats.org/officeDocument/2006/relationships/image" Target="../media/image295.png"/><Relationship Id="rId7" Type="http://schemas.openxmlformats.org/officeDocument/2006/relationships/image" Target="../media/image236.png"/><Relationship Id="rId71" Type="http://schemas.openxmlformats.org/officeDocument/2006/relationships/image" Target="../media/image268.png"/><Relationship Id="rId92" Type="http://schemas.openxmlformats.org/officeDocument/2006/relationships/customXml" Target="../ink/ink409.xml"/><Relationship Id="rId2" Type="http://schemas.openxmlformats.org/officeDocument/2006/relationships/customXml" Target="../ink/ink364.xml"/><Relationship Id="rId29" Type="http://schemas.openxmlformats.org/officeDocument/2006/relationships/image" Target="../media/image247.png"/><Relationship Id="rId24" Type="http://schemas.openxmlformats.org/officeDocument/2006/relationships/customXml" Target="../ink/ink375.xml"/><Relationship Id="rId40" Type="http://schemas.openxmlformats.org/officeDocument/2006/relationships/customXml" Target="../ink/ink383.xml"/><Relationship Id="rId45" Type="http://schemas.openxmlformats.org/officeDocument/2006/relationships/image" Target="../media/image255.png"/><Relationship Id="rId66" Type="http://schemas.openxmlformats.org/officeDocument/2006/relationships/customXml" Target="../ink/ink396.xml"/><Relationship Id="rId87" Type="http://schemas.openxmlformats.org/officeDocument/2006/relationships/image" Target="../media/image276.png"/><Relationship Id="rId110" Type="http://schemas.openxmlformats.org/officeDocument/2006/relationships/customXml" Target="../ink/ink418.xml"/><Relationship Id="rId115" Type="http://schemas.openxmlformats.org/officeDocument/2006/relationships/image" Target="../media/image290.png"/><Relationship Id="rId131" Type="http://schemas.openxmlformats.org/officeDocument/2006/relationships/image" Target="../media/image298.png"/><Relationship Id="rId61" Type="http://schemas.openxmlformats.org/officeDocument/2006/relationships/image" Target="../media/image263.png"/><Relationship Id="rId82" Type="http://schemas.openxmlformats.org/officeDocument/2006/relationships/customXml" Target="../ink/ink404.xml"/><Relationship Id="rId19" Type="http://schemas.openxmlformats.org/officeDocument/2006/relationships/image" Target="../media/image242.png"/><Relationship Id="rId14" Type="http://schemas.openxmlformats.org/officeDocument/2006/relationships/customXml" Target="../ink/ink370.xml"/><Relationship Id="rId30" Type="http://schemas.openxmlformats.org/officeDocument/2006/relationships/customXml" Target="../ink/ink378.xml"/><Relationship Id="rId35" Type="http://schemas.openxmlformats.org/officeDocument/2006/relationships/image" Target="../media/image250.png"/><Relationship Id="rId56" Type="http://schemas.openxmlformats.org/officeDocument/2006/relationships/customXml" Target="../ink/ink391.xml"/><Relationship Id="rId77" Type="http://schemas.openxmlformats.org/officeDocument/2006/relationships/image" Target="../media/image271.png"/><Relationship Id="rId100" Type="http://schemas.openxmlformats.org/officeDocument/2006/relationships/customXml" Target="../ink/ink413.xml"/><Relationship Id="rId105" Type="http://schemas.openxmlformats.org/officeDocument/2006/relationships/image" Target="../media/image285.png"/><Relationship Id="rId126" Type="http://schemas.openxmlformats.org/officeDocument/2006/relationships/customXml" Target="../ink/ink426.xml"/><Relationship Id="rId8" Type="http://schemas.openxmlformats.org/officeDocument/2006/relationships/customXml" Target="../ink/ink367.xml"/><Relationship Id="rId51" Type="http://schemas.openxmlformats.org/officeDocument/2006/relationships/image" Target="../media/image258.png"/><Relationship Id="rId72" Type="http://schemas.openxmlformats.org/officeDocument/2006/relationships/customXml" Target="../ink/ink399.xml"/><Relationship Id="rId93" Type="http://schemas.openxmlformats.org/officeDocument/2006/relationships/image" Target="../media/image279.png"/><Relationship Id="rId98" Type="http://schemas.openxmlformats.org/officeDocument/2006/relationships/customXml" Target="../ink/ink412.xml"/><Relationship Id="rId121" Type="http://schemas.openxmlformats.org/officeDocument/2006/relationships/image" Target="../media/image293.png"/><Relationship Id="rId3" Type="http://schemas.openxmlformats.org/officeDocument/2006/relationships/image" Target="../media/image234.png"/><Relationship Id="rId25" Type="http://schemas.openxmlformats.org/officeDocument/2006/relationships/image" Target="../media/image245.png"/><Relationship Id="rId46" Type="http://schemas.openxmlformats.org/officeDocument/2006/relationships/customXml" Target="../ink/ink386.xml"/><Relationship Id="rId67" Type="http://schemas.openxmlformats.org/officeDocument/2006/relationships/image" Target="../media/image266.png"/><Relationship Id="rId116" Type="http://schemas.openxmlformats.org/officeDocument/2006/relationships/customXml" Target="../ink/ink421.xml"/><Relationship Id="rId20" Type="http://schemas.openxmlformats.org/officeDocument/2006/relationships/customXml" Target="../ink/ink373.xml"/><Relationship Id="rId41" Type="http://schemas.openxmlformats.org/officeDocument/2006/relationships/image" Target="../media/image253.png"/><Relationship Id="rId62" Type="http://schemas.openxmlformats.org/officeDocument/2006/relationships/customXml" Target="../ink/ink394.xml"/><Relationship Id="rId83" Type="http://schemas.openxmlformats.org/officeDocument/2006/relationships/image" Target="../media/image274.png"/><Relationship Id="rId88" Type="http://schemas.openxmlformats.org/officeDocument/2006/relationships/customXml" Target="../ink/ink407.xml"/><Relationship Id="rId111" Type="http://schemas.openxmlformats.org/officeDocument/2006/relationships/image" Target="../media/image288.png"/><Relationship Id="rId132" Type="http://schemas.openxmlformats.org/officeDocument/2006/relationships/customXml" Target="../ink/ink429.xml"/><Relationship Id="rId15" Type="http://schemas.openxmlformats.org/officeDocument/2006/relationships/image" Target="../media/image240.png"/><Relationship Id="rId36" Type="http://schemas.openxmlformats.org/officeDocument/2006/relationships/customXml" Target="../ink/ink381.xml"/><Relationship Id="rId57" Type="http://schemas.openxmlformats.org/officeDocument/2006/relationships/image" Target="../media/image261.png"/><Relationship Id="rId106" Type="http://schemas.openxmlformats.org/officeDocument/2006/relationships/customXml" Target="../ink/ink416.xml"/><Relationship Id="rId127" Type="http://schemas.openxmlformats.org/officeDocument/2006/relationships/image" Target="../media/image296.png"/><Relationship Id="rId10" Type="http://schemas.openxmlformats.org/officeDocument/2006/relationships/customXml" Target="../ink/ink368.xml"/><Relationship Id="rId31" Type="http://schemas.openxmlformats.org/officeDocument/2006/relationships/image" Target="../media/image248.png"/><Relationship Id="rId52" Type="http://schemas.openxmlformats.org/officeDocument/2006/relationships/customXml" Target="../ink/ink389.xml"/><Relationship Id="rId73" Type="http://schemas.openxmlformats.org/officeDocument/2006/relationships/image" Target="../media/image269.png"/><Relationship Id="rId78" Type="http://schemas.openxmlformats.org/officeDocument/2006/relationships/customXml" Target="../ink/ink402.xml"/><Relationship Id="rId94" Type="http://schemas.openxmlformats.org/officeDocument/2006/relationships/customXml" Target="../ink/ink410.xml"/><Relationship Id="rId99" Type="http://schemas.openxmlformats.org/officeDocument/2006/relationships/image" Target="../media/image282.png"/><Relationship Id="rId101" Type="http://schemas.openxmlformats.org/officeDocument/2006/relationships/image" Target="../media/image283.png"/><Relationship Id="rId122" Type="http://schemas.openxmlformats.org/officeDocument/2006/relationships/customXml" Target="../ink/ink424.xml"/><Relationship Id="rId4" Type="http://schemas.openxmlformats.org/officeDocument/2006/relationships/customXml" Target="../ink/ink365.xml"/><Relationship Id="rId9" Type="http://schemas.openxmlformats.org/officeDocument/2006/relationships/image" Target="../media/image237.png"/><Relationship Id="rId26" Type="http://schemas.openxmlformats.org/officeDocument/2006/relationships/customXml" Target="../ink/ink376.xml"/><Relationship Id="rId47" Type="http://schemas.openxmlformats.org/officeDocument/2006/relationships/image" Target="../media/image256.png"/><Relationship Id="rId68" Type="http://schemas.openxmlformats.org/officeDocument/2006/relationships/customXml" Target="../ink/ink397.xml"/><Relationship Id="rId89" Type="http://schemas.openxmlformats.org/officeDocument/2006/relationships/image" Target="../media/image277.png"/><Relationship Id="rId112" Type="http://schemas.openxmlformats.org/officeDocument/2006/relationships/customXml" Target="../ink/ink419.xml"/><Relationship Id="rId133" Type="http://schemas.openxmlformats.org/officeDocument/2006/relationships/image" Target="../media/image29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4.png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6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37" Type="http://schemas.openxmlformats.org/officeDocument/2006/relationships/customXml" Target="../ink/ink18.xml"/><Relationship Id="rId40" Type="http://schemas.openxmlformats.org/officeDocument/2006/relationships/image" Target="../media/image2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3.xml"/><Relationship Id="rId30" Type="http://schemas.openxmlformats.org/officeDocument/2006/relationships/image" Target="../media/image22.png"/><Relationship Id="rId35" Type="http://schemas.openxmlformats.org/officeDocument/2006/relationships/customXml" Target="../ink/ink17.xml"/><Relationship Id="rId8" Type="http://schemas.openxmlformats.org/officeDocument/2006/relationships/image" Target="../media/image11.png"/><Relationship Id="rId3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.xml"/><Relationship Id="rId21" Type="http://schemas.openxmlformats.org/officeDocument/2006/relationships/image" Target="../media/image37.png"/><Relationship Id="rId42" Type="http://schemas.openxmlformats.org/officeDocument/2006/relationships/customXml" Target="../ink/ink40.xml"/><Relationship Id="rId47" Type="http://schemas.openxmlformats.org/officeDocument/2006/relationships/image" Target="../media/image50.png"/><Relationship Id="rId63" Type="http://schemas.openxmlformats.org/officeDocument/2006/relationships/image" Target="../media/image58.png"/><Relationship Id="rId68" Type="http://schemas.openxmlformats.org/officeDocument/2006/relationships/customXml" Target="../ink/ink53.xml"/><Relationship Id="rId84" Type="http://schemas.openxmlformats.org/officeDocument/2006/relationships/customXml" Target="../ink/ink61.xml"/><Relationship Id="rId89" Type="http://schemas.openxmlformats.org/officeDocument/2006/relationships/image" Target="../media/image71.png"/><Relationship Id="rId16" Type="http://schemas.openxmlformats.org/officeDocument/2006/relationships/customXml" Target="../ink/ink27.xml"/><Relationship Id="rId11" Type="http://schemas.openxmlformats.org/officeDocument/2006/relationships/image" Target="../media/image32.png"/><Relationship Id="rId32" Type="http://schemas.openxmlformats.org/officeDocument/2006/relationships/customXml" Target="../ink/ink35.xml"/><Relationship Id="rId37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customXml" Target="../ink/ink48.xml"/><Relationship Id="rId74" Type="http://schemas.openxmlformats.org/officeDocument/2006/relationships/customXml" Target="../ink/ink56.xml"/><Relationship Id="rId79" Type="http://schemas.openxmlformats.org/officeDocument/2006/relationships/image" Target="../media/image66.png"/><Relationship Id="rId5" Type="http://schemas.openxmlformats.org/officeDocument/2006/relationships/image" Target="../media/image29.png"/><Relationship Id="rId90" Type="http://schemas.openxmlformats.org/officeDocument/2006/relationships/customXml" Target="../ink/ink64.xml"/><Relationship Id="rId95" Type="http://schemas.openxmlformats.org/officeDocument/2006/relationships/image" Target="../media/image74.png"/><Relationship Id="rId22" Type="http://schemas.openxmlformats.org/officeDocument/2006/relationships/customXml" Target="../ink/ink30.xml"/><Relationship Id="rId27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customXml" Target="../ink/ink43.xml"/><Relationship Id="rId64" Type="http://schemas.openxmlformats.org/officeDocument/2006/relationships/customXml" Target="../ink/ink51.xml"/><Relationship Id="rId69" Type="http://schemas.openxmlformats.org/officeDocument/2006/relationships/image" Target="../media/image61.png"/><Relationship Id="rId80" Type="http://schemas.openxmlformats.org/officeDocument/2006/relationships/customXml" Target="../ink/ink59.xml"/><Relationship Id="rId85" Type="http://schemas.openxmlformats.org/officeDocument/2006/relationships/image" Target="../media/image69.png"/><Relationship Id="rId3" Type="http://schemas.openxmlformats.org/officeDocument/2006/relationships/image" Target="../media/image28.png"/><Relationship Id="rId12" Type="http://schemas.openxmlformats.org/officeDocument/2006/relationships/customXml" Target="../ink/ink25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3.png"/><Relationship Id="rId38" Type="http://schemas.openxmlformats.org/officeDocument/2006/relationships/customXml" Target="../ink/ink38.xml"/><Relationship Id="rId46" Type="http://schemas.openxmlformats.org/officeDocument/2006/relationships/customXml" Target="../ink/ink42.xml"/><Relationship Id="rId59" Type="http://schemas.openxmlformats.org/officeDocument/2006/relationships/image" Target="../media/image56.png"/><Relationship Id="rId67" Type="http://schemas.openxmlformats.org/officeDocument/2006/relationships/image" Target="../media/image60.png"/><Relationship Id="rId20" Type="http://schemas.openxmlformats.org/officeDocument/2006/relationships/customXml" Target="../ink/ink29.xml"/><Relationship Id="rId41" Type="http://schemas.openxmlformats.org/officeDocument/2006/relationships/image" Target="../media/image47.png"/><Relationship Id="rId54" Type="http://schemas.openxmlformats.org/officeDocument/2006/relationships/customXml" Target="../ink/ink46.xml"/><Relationship Id="rId62" Type="http://schemas.openxmlformats.org/officeDocument/2006/relationships/customXml" Target="../ink/ink50.xml"/><Relationship Id="rId70" Type="http://schemas.openxmlformats.org/officeDocument/2006/relationships/customXml" Target="../ink/ink54.xml"/><Relationship Id="rId75" Type="http://schemas.openxmlformats.org/officeDocument/2006/relationships/image" Target="../media/image64.png"/><Relationship Id="rId83" Type="http://schemas.openxmlformats.org/officeDocument/2006/relationships/image" Target="../media/image68.png"/><Relationship Id="rId88" Type="http://schemas.openxmlformats.org/officeDocument/2006/relationships/customXml" Target="../ink/ink63.xml"/><Relationship Id="rId91" Type="http://schemas.openxmlformats.org/officeDocument/2006/relationships/image" Target="../media/image72.png"/><Relationship Id="rId96" Type="http://schemas.openxmlformats.org/officeDocument/2006/relationships/customXml" Target="../ink/ink6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49" Type="http://schemas.openxmlformats.org/officeDocument/2006/relationships/image" Target="../media/image51.png"/><Relationship Id="rId57" Type="http://schemas.openxmlformats.org/officeDocument/2006/relationships/image" Target="../media/image55.png"/><Relationship Id="rId10" Type="http://schemas.openxmlformats.org/officeDocument/2006/relationships/customXml" Target="../ink/ink24.xml"/><Relationship Id="rId31" Type="http://schemas.openxmlformats.org/officeDocument/2006/relationships/image" Target="../media/image42.png"/><Relationship Id="rId44" Type="http://schemas.openxmlformats.org/officeDocument/2006/relationships/customXml" Target="../ink/ink41.xml"/><Relationship Id="rId52" Type="http://schemas.openxmlformats.org/officeDocument/2006/relationships/customXml" Target="../ink/ink45.xml"/><Relationship Id="rId60" Type="http://schemas.openxmlformats.org/officeDocument/2006/relationships/customXml" Target="../ink/ink49.xml"/><Relationship Id="rId65" Type="http://schemas.openxmlformats.org/officeDocument/2006/relationships/image" Target="../media/image59.png"/><Relationship Id="rId73" Type="http://schemas.openxmlformats.org/officeDocument/2006/relationships/image" Target="../media/image63.png"/><Relationship Id="rId78" Type="http://schemas.openxmlformats.org/officeDocument/2006/relationships/customXml" Target="../ink/ink58.xml"/><Relationship Id="rId81" Type="http://schemas.openxmlformats.org/officeDocument/2006/relationships/image" Target="../media/image67.png"/><Relationship Id="rId86" Type="http://schemas.openxmlformats.org/officeDocument/2006/relationships/customXml" Target="../ink/ink62.xml"/><Relationship Id="rId94" Type="http://schemas.openxmlformats.org/officeDocument/2006/relationships/customXml" Target="../ink/ink66.xml"/><Relationship Id="rId4" Type="http://schemas.openxmlformats.org/officeDocument/2006/relationships/customXml" Target="../ink/ink21.xml"/><Relationship Id="rId9" Type="http://schemas.openxmlformats.org/officeDocument/2006/relationships/image" Target="../media/image31.png"/><Relationship Id="rId13" Type="http://schemas.openxmlformats.org/officeDocument/2006/relationships/image" Target="../media/image33.png"/><Relationship Id="rId18" Type="http://schemas.openxmlformats.org/officeDocument/2006/relationships/customXml" Target="../ink/ink28.xml"/><Relationship Id="rId39" Type="http://schemas.openxmlformats.org/officeDocument/2006/relationships/image" Target="../media/image46.png"/><Relationship Id="rId34" Type="http://schemas.openxmlformats.org/officeDocument/2006/relationships/customXml" Target="../ink/ink36.xml"/><Relationship Id="rId50" Type="http://schemas.openxmlformats.org/officeDocument/2006/relationships/customXml" Target="../ink/ink44.xml"/><Relationship Id="rId55" Type="http://schemas.openxmlformats.org/officeDocument/2006/relationships/image" Target="../media/image54.png"/><Relationship Id="rId76" Type="http://schemas.openxmlformats.org/officeDocument/2006/relationships/customXml" Target="../ink/ink57.xml"/><Relationship Id="rId97" Type="http://schemas.openxmlformats.org/officeDocument/2006/relationships/image" Target="../media/image75.png"/><Relationship Id="rId7" Type="http://schemas.openxmlformats.org/officeDocument/2006/relationships/image" Target="../media/image30.png"/><Relationship Id="rId71" Type="http://schemas.openxmlformats.org/officeDocument/2006/relationships/image" Target="../media/image62.png"/><Relationship Id="rId92" Type="http://schemas.openxmlformats.org/officeDocument/2006/relationships/customXml" Target="../ink/ink65.xml"/><Relationship Id="rId2" Type="http://schemas.openxmlformats.org/officeDocument/2006/relationships/customXml" Target="../ink/ink20.xml"/><Relationship Id="rId29" Type="http://schemas.openxmlformats.org/officeDocument/2006/relationships/image" Target="../media/image41.png"/><Relationship Id="rId24" Type="http://schemas.openxmlformats.org/officeDocument/2006/relationships/customXml" Target="../ink/ink31.xml"/><Relationship Id="rId40" Type="http://schemas.openxmlformats.org/officeDocument/2006/relationships/customXml" Target="../ink/ink39.xml"/><Relationship Id="rId45" Type="http://schemas.openxmlformats.org/officeDocument/2006/relationships/image" Target="../media/image49.png"/><Relationship Id="rId66" Type="http://schemas.openxmlformats.org/officeDocument/2006/relationships/customXml" Target="../ink/ink52.xml"/><Relationship Id="rId87" Type="http://schemas.openxmlformats.org/officeDocument/2006/relationships/image" Target="../media/image70.png"/><Relationship Id="rId61" Type="http://schemas.openxmlformats.org/officeDocument/2006/relationships/image" Target="../media/image57.png"/><Relationship Id="rId82" Type="http://schemas.openxmlformats.org/officeDocument/2006/relationships/customXml" Target="../ink/ink60.xml"/><Relationship Id="rId19" Type="http://schemas.openxmlformats.org/officeDocument/2006/relationships/image" Target="../media/image36.png"/><Relationship Id="rId14" Type="http://schemas.openxmlformats.org/officeDocument/2006/relationships/customXml" Target="../ink/ink26.xml"/><Relationship Id="rId30" Type="http://schemas.openxmlformats.org/officeDocument/2006/relationships/customXml" Target="../ink/ink34.xml"/><Relationship Id="rId35" Type="http://schemas.openxmlformats.org/officeDocument/2006/relationships/image" Target="../media/image44.png"/><Relationship Id="rId56" Type="http://schemas.openxmlformats.org/officeDocument/2006/relationships/customXml" Target="../ink/ink47.xml"/><Relationship Id="rId77" Type="http://schemas.openxmlformats.org/officeDocument/2006/relationships/image" Target="../media/image65.png"/><Relationship Id="rId8" Type="http://schemas.openxmlformats.org/officeDocument/2006/relationships/customXml" Target="../ink/ink23.xml"/><Relationship Id="rId51" Type="http://schemas.openxmlformats.org/officeDocument/2006/relationships/image" Target="../media/image52.png"/><Relationship Id="rId72" Type="http://schemas.openxmlformats.org/officeDocument/2006/relationships/customXml" Target="../ink/ink55.xml"/><Relationship Id="rId93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3.png"/><Relationship Id="rId21" Type="http://schemas.openxmlformats.org/officeDocument/2006/relationships/image" Target="../media/image85.png"/><Relationship Id="rId42" Type="http://schemas.openxmlformats.org/officeDocument/2006/relationships/customXml" Target="../ink/ink88.xml"/><Relationship Id="rId63" Type="http://schemas.openxmlformats.org/officeDocument/2006/relationships/image" Target="../media/image106.png"/><Relationship Id="rId84" Type="http://schemas.openxmlformats.org/officeDocument/2006/relationships/customXml" Target="../ink/ink109.xml"/><Relationship Id="rId16" Type="http://schemas.openxmlformats.org/officeDocument/2006/relationships/customXml" Target="../ink/ink75.xml"/><Relationship Id="rId107" Type="http://schemas.openxmlformats.org/officeDocument/2006/relationships/image" Target="../media/image128.png"/><Relationship Id="rId11" Type="http://schemas.openxmlformats.org/officeDocument/2006/relationships/image" Target="../media/image80.png"/><Relationship Id="rId32" Type="http://schemas.openxmlformats.org/officeDocument/2006/relationships/customXml" Target="../ink/ink83.xml"/><Relationship Id="rId37" Type="http://schemas.openxmlformats.org/officeDocument/2006/relationships/image" Target="../media/image93.png"/><Relationship Id="rId53" Type="http://schemas.openxmlformats.org/officeDocument/2006/relationships/image" Target="../media/image101.png"/><Relationship Id="rId58" Type="http://schemas.openxmlformats.org/officeDocument/2006/relationships/customXml" Target="../ink/ink96.xml"/><Relationship Id="rId74" Type="http://schemas.openxmlformats.org/officeDocument/2006/relationships/customXml" Target="../ink/ink104.xml"/><Relationship Id="rId79" Type="http://schemas.openxmlformats.org/officeDocument/2006/relationships/image" Target="../media/image114.png"/><Relationship Id="rId102" Type="http://schemas.openxmlformats.org/officeDocument/2006/relationships/customXml" Target="../ink/ink118.xml"/><Relationship Id="rId123" Type="http://schemas.openxmlformats.org/officeDocument/2006/relationships/image" Target="../media/image136.png"/><Relationship Id="rId128" Type="http://schemas.openxmlformats.org/officeDocument/2006/relationships/customXml" Target="../ink/ink131.xml"/><Relationship Id="rId5" Type="http://schemas.openxmlformats.org/officeDocument/2006/relationships/image" Target="../media/image77.png"/><Relationship Id="rId90" Type="http://schemas.openxmlformats.org/officeDocument/2006/relationships/customXml" Target="../ink/ink112.xml"/><Relationship Id="rId95" Type="http://schemas.openxmlformats.org/officeDocument/2006/relationships/image" Target="../media/image122.png"/><Relationship Id="rId22" Type="http://schemas.openxmlformats.org/officeDocument/2006/relationships/customXml" Target="../ink/ink78.xml"/><Relationship Id="rId27" Type="http://schemas.openxmlformats.org/officeDocument/2006/relationships/image" Target="../media/image88.png"/><Relationship Id="rId43" Type="http://schemas.openxmlformats.org/officeDocument/2006/relationships/image" Target="../media/image96.png"/><Relationship Id="rId48" Type="http://schemas.openxmlformats.org/officeDocument/2006/relationships/customXml" Target="../ink/ink91.xml"/><Relationship Id="rId64" Type="http://schemas.openxmlformats.org/officeDocument/2006/relationships/customXml" Target="../ink/ink99.xml"/><Relationship Id="rId69" Type="http://schemas.openxmlformats.org/officeDocument/2006/relationships/image" Target="../media/image109.png"/><Relationship Id="rId113" Type="http://schemas.openxmlformats.org/officeDocument/2006/relationships/image" Target="../media/image131.png"/><Relationship Id="rId118" Type="http://schemas.openxmlformats.org/officeDocument/2006/relationships/customXml" Target="../ink/ink126.xml"/><Relationship Id="rId134" Type="http://schemas.openxmlformats.org/officeDocument/2006/relationships/customXml" Target="../ink/ink134.xml"/><Relationship Id="rId80" Type="http://schemas.openxmlformats.org/officeDocument/2006/relationships/customXml" Target="../ink/ink107.xml"/><Relationship Id="rId85" Type="http://schemas.openxmlformats.org/officeDocument/2006/relationships/image" Target="../media/image117.png"/><Relationship Id="rId12" Type="http://schemas.openxmlformats.org/officeDocument/2006/relationships/customXml" Target="../ink/ink73.xml"/><Relationship Id="rId17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customXml" Target="../ink/ink86.xml"/><Relationship Id="rId59" Type="http://schemas.openxmlformats.org/officeDocument/2006/relationships/image" Target="../media/image104.png"/><Relationship Id="rId103" Type="http://schemas.openxmlformats.org/officeDocument/2006/relationships/image" Target="../media/image126.png"/><Relationship Id="rId108" Type="http://schemas.openxmlformats.org/officeDocument/2006/relationships/customXml" Target="../ink/ink121.xml"/><Relationship Id="rId124" Type="http://schemas.openxmlformats.org/officeDocument/2006/relationships/customXml" Target="../ink/ink129.xml"/><Relationship Id="rId129" Type="http://schemas.openxmlformats.org/officeDocument/2006/relationships/image" Target="../media/image139.png"/><Relationship Id="rId54" Type="http://schemas.openxmlformats.org/officeDocument/2006/relationships/customXml" Target="../ink/ink94.xml"/><Relationship Id="rId70" Type="http://schemas.openxmlformats.org/officeDocument/2006/relationships/customXml" Target="../ink/ink102.xml"/><Relationship Id="rId75" Type="http://schemas.openxmlformats.org/officeDocument/2006/relationships/image" Target="../media/image112.png"/><Relationship Id="rId91" Type="http://schemas.openxmlformats.org/officeDocument/2006/relationships/image" Target="../media/image120.png"/><Relationship Id="rId96" Type="http://schemas.openxmlformats.org/officeDocument/2006/relationships/customXml" Target="../ink/ink1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23" Type="http://schemas.openxmlformats.org/officeDocument/2006/relationships/image" Target="../media/image86.png"/><Relationship Id="rId28" Type="http://schemas.openxmlformats.org/officeDocument/2006/relationships/customXml" Target="../ink/ink81.xml"/><Relationship Id="rId49" Type="http://schemas.openxmlformats.org/officeDocument/2006/relationships/image" Target="../media/image99.png"/><Relationship Id="rId114" Type="http://schemas.openxmlformats.org/officeDocument/2006/relationships/customXml" Target="../ink/ink124.xml"/><Relationship Id="rId119" Type="http://schemas.openxmlformats.org/officeDocument/2006/relationships/image" Target="../media/image134.png"/><Relationship Id="rId44" Type="http://schemas.openxmlformats.org/officeDocument/2006/relationships/customXml" Target="../ink/ink89.xml"/><Relationship Id="rId60" Type="http://schemas.openxmlformats.org/officeDocument/2006/relationships/customXml" Target="../ink/ink97.xml"/><Relationship Id="rId65" Type="http://schemas.openxmlformats.org/officeDocument/2006/relationships/image" Target="../media/image107.png"/><Relationship Id="rId81" Type="http://schemas.openxmlformats.org/officeDocument/2006/relationships/image" Target="../media/image115.png"/><Relationship Id="rId86" Type="http://schemas.openxmlformats.org/officeDocument/2006/relationships/customXml" Target="../ink/ink110.xml"/><Relationship Id="rId130" Type="http://schemas.openxmlformats.org/officeDocument/2006/relationships/customXml" Target="../ink/ink132.xml"/><Relationship Id="rId135" Type="http://schemas.openxmlformats.org/officeDocument/2006/relationships/image" Target="../media/image142.png"/><Relationship Id="rId13" Type="http://schemas.openxmlformats.org/officeDocument/2006/relationships/image" Target="../media/image81.png"/><Relationship Id="rId18" Type="http://schemas.openxmlformats.org/officeDocument/2006/relationships/customXml" Target="../ink/ink76.xml"/><Relationship Id="rId39" Type="http://schemas.openxmlformats.org/officeDocument/2006/relationships/image" Target="../media/image94.png"/><Relationship Id="rId109" Type="http://schemas.openxmlformats.org/officeDocument/2006/relationships/image" Target="../media/image129.png"/><Relationship Id="rId34" Type="http://schemas.openxmlformats.org/officeDocument/2006/relationships/customXml" Target="../ink/ink84.xml"/><Relationship Id="rId50" Type="http://schemas.openxmlformats.org/officeDocument/2006/relationships/customXml" Target="../ink/ink92.xml"/><Relationship Id="rId55" Type="http://schemas.openxmlformats.org/officeDocument/2006/relationships/image" Target="../media/image102.png"/><Relationship Id="rId76" Type="http://schemas.openxmlformats.org/officeDocument/2006/relationships/customXml" Target="../ink/ink105.xml"/><Relationship Id="rId97" Type="http://schemas.openxmlformats.org/officeDocument/2006/relationships/image" Target="../media/image123.png"/><Relationship Id="rId104" Type="http://schemas.openxmlformats.org/officeDocument/2006/relationships/customXml" Target="../ink/ink119.xml"/><Relationship Id="rId120" Type="http://schemas.openxmlformats.org/officeDocument/2006/relationships/customXml" Target="../ink/ink127.xml"/><Relationship Id="rId125" Type="http://schemas.openxmlformats.org/officeDocument/2006/relationships/image" Target="../media/image137.png"/><Relationship Id="rId7" Type="http://schemas.openxmlformats.org/officeDocument/2006/relationships/image" Target="../media/image78.png"/><Relationship Id="rId71" Type="http://schemas.openxmlformats.org/officeDocument/2006/relationships/image" Target="../media/image110.png"/><Relationship Id="rId92" Type="http://schemas.openxmlformats.org/officeDocument/2006/relationships/customXml" Target="../ink/ink113.xml"/><Relationship Id="rId2" Type="http://schemas.openxmlformats.org/officeDocument/2006/relationships/customXml" Target="../ink/ink68.xml"/><Relationship Id="rId29" Type="http://schemas.openxmlformats.org/officeDocument/2006/relationships/image" Target="../media/image89.png"/><Relationship Id="rId24" Type="http://schemas.openxmlformats.org/officeDocument/2006/relationships/customXml" Target="../ink/ink79.xml"/><Relationship Id="rId40" Type="http://schemas.openxmlformats.org/officeDocument/2006/relationships/customXml" Target="../ink/ink87.xml"/><Relationship Id="rId45" Type="http://schemas.openxmlformats.org/officeDocument/2006/relationships/image" Target="../media/image97.png"/><Relationship Id="rId66" Type="http://schemas.openxmlformats.org/officeDocument/2006/relationships/customXml" Target="../ink/ink100.xml"/><Relationship Id="rId87" Type="http://schemas.openxmlformats.org/officeDocument/2006/relationships/image" Target="../media/image118.png"/><Relationship Id="rId110" Type="http://schemas.openxmlformats.org/officeDocument/2006/relationships/customXml" Target="../ink/ink122.xml"/><Relationship Id="rId115" Type="http://schemas.openxmlformats.org/officeDocument/2006/relationships/image" Target="../media/image132.png"/><Relationship Id="rId131" Type="http://schemas.openxmlformats.org/officeDocument/2006/relationships/image" Target="../media/image140.png"/><Relationship Id="rId136" Type="http://schemas.openxmlformats.org/officeDocument/2006/relationships/customXml" Target="../ink/ink135.xml"/><Relationship Id="rId61" Type="http://schemas.openxmlformats.org/officeDocument/2006/relationships/image" Target="../media/image105.png"/><Relationship Id="rId82" Type="http://schemas.openxmlformats.org/officeDocument/2006/relationships/customXml" Target="../ink/ink108.xml"/><Relationship Id="rId19" Type="http://schemas.openxmlformats.org/officeDocument/2006/relationships/image" Target="../media/image84.png"/><Relationship Id="rId14" Type="http://schemas.openxmlformats.org/officeDocument/2006/relationships/customXml" Target="../ink/ink74.xml"/><Relationship Id="rId30" Type="http://schemas.openxmlformats.org/officeDocument/2006/relationships/customXml" Target="../ink/ink82.xml"/><Relationship Id="rId35" Type="http://schemas.openxmlformats.org/officeDocument/2006/relationships/image" Target="../media/image92.png"/><Relationship Id="rId56" Type="http://schemas.openxmlformats.org/officeDocument/2006/relationships/customXml" Target="../ink/ink95.xml"/><Relationship Id="rId77" Type="http://schemas.openxmlformats.org/officeDocument/2006/relationships/image" Target="../media/image113.png"/><Relationship Id="rId100" Type="http://schemas.openxmlformats.org/officeDocument/2006/relationships/customXml" Target="../ink/ink117.xml"/><Relationship Id="rId105" Type="http://schemas.openxmlformats.org/officeDocument/2006/relationships/image" Target="../media/image127.png"/><Relationship Id="rId126" Type="http://schemas.openxmlformats.org/officeDocument/2006/relationships/customXml" Target="../ink/ink130.xml"/><Relationship Id="rId8" Type="http://schemas.openxmlformats.org/officeDocument/2006/relationships/customXml" Target="../ink/ink71.xml"/><Relationship Id="rId51" Type="http://schemas.openxmlformats.org/officeDocument/2006/relationships/image" Target="../media/image100.png"/><Relationship Id="rId72" Type="http://schemas.openxmlformats.org/officeDocument/2006/relationships/customXml" Target="../ink/ink103.xml"/><Relationship Id="rId93" Type="http://schemas.openxmlformats.org/officeDocument/2006/relationships/image" Target="../media/image121.png"/><Relationship Id="rId98" Type="http://schemas.openxmlformats.org/officeDocument/2006/relationships/customXml" Target="../ink/ink116.xml"/><Relationship Id="rId121" Type="http://schemas.openxmlformats.org/officeDocument/2006/relationships/image" Target="../media/image135.png"/><Relationship Id="rId3" Type="http://schemas.openxmlformats.org/officeDocument/2006/relationships/image" Target="../media/image76.png"/><Relationship Id="rId25" Type="http://schemas.openxmlformats.org/officeDocument/2006/relationships/image" Target="../media/image87.png"/><Relationship Id="rId46" Type="http://schemas.openxmlformats.org/officeDocument/2006/relationships/customXml" Target="../ink/ink90.xml"/><Relationship Id="rId67" Type="http://schemas.openxmlformats.org/officeDocument/2006/relationships/image" Target="../media/image108.png"/><Relationship Id="rId116" Type="http://schemas.openxmlformats.org/officeDocument/2006/relationships/customXml" Target="../ink/ink125.xml"/><Relationship Id="rId137" Type="http://schemas.openxmlformats.org/officeDocument/2006/relationships/image" Target="../media/image143.png"/><Relationship Id="rId20" Type="http://schemas.openxmlformats.org/officeDocument/2006/relationships/customXml" Target="../ink/ink77.xml"/><Relationship Id="rId41" Type="http://schemas.openxmlformats.org/officeDocument/2006/relationships/image" Target="../media/image95.png"/><Relationship Id="rId62" Type="http://schemas.openxmlformats.org/officeDocument/2006/relationships/customXml" Target="../ink/ink98.xml"/><Relationship Id="rId83" Type="http://schemas.openxmlformats.org/officeDocument/2006/relationships/image" Target="../media/image116.png"/><Relationship Id="rId88" Type="http://schemas.openxmlformats.org/officeDocument/2006/relationships/customXml" Target="../ink/ink111.xml"/><Relationship Id="rId111" Type="http://schemas.openxmlformats.org/officeDocument/2006/relationships/image" Target="../media/image130.png"/><Relationship Id="rId132" Type="http://schemas.openxmlformats.org/officeDocument/2006/relationships/customXml" Target="../ink/ink133.xml"/><Relationship Id="rId15" Type="http://schemas.openxmlformats.org/officeDocument/2006/relationships/image" Target="../media/image82.png"/><Relationship Id="rId36" Type="http://schemas.openxmlformats.org/officeDocument/2006/relationships/customXml" Target="../ink/ink85.xml"/><Relationship Id="rId57" Type="http://schemas.openxmlformats.org/officeDocument/2006/relationships/image" Target="../media/image103.png"/><Relationship Id="rId106" Type="http://schemas.openxmlformats.org/officeDocument/2006/relationships/customXml" Target="../ink/ink120.xml"/><Relationship Id="rId127" Type="http://schemas.openxmlformats.org/officeDocument/2006/relationships/image" Target="../media/image138.png"/><Relationship Id="rId10" Type="http://schemas.openxmlformats.org/officeDocument/2006/relationships/customXml" Target="../ink/ink72.xml"/><Relationship Id="rId31" Type="http://schemas.openxmlformats.org/officeDocument/2006/relationships/image" Target="../media/image90.png"/><Relationship Id="rId52" Type="http://schemas.openxmlformats.org/officeDocument/2006/relationships/customXml" Target="../ink/ink93.xml"/><Relationship Id="rId73" Type="http://schemas.openxmlformats.org/officeDocument/2006/relationships/image" Target="../media/image111.png"/><Relationship Id="rId78" Type="http://schemas.openxmlformats.org/officeDocument/2006/relationships/customXml" Target="../ink/ink106.xml"/><Relationship Id="rId94" Type="http://schemas.openxmlformats.org/officeDocument/2006/relationships/customXml" Target="../ink/ink114.xml"/><Relationship Id="rId99" Type="http://schemas.openxmlformats.org/officeDocument/2006/relationships/image" Target="../media/image124.png"/><Relationship Id="rId101" Type="http://schemas.openxmlformats.org/officeDocument/2006/relationships/image" Target="../media/image125.png"/><Relationship Id="rId122" Type="http://schemas.openxmlformats.org/officeDocument/2006/relationships/customXml" Target="../ink/ink128.xml"/><Relationship Id="rId4" Type="http://schemas.openxmlformats.org/officeDocument/2006/relationships/customXml" Target="../ink/ink69.xml"/><Relationship Id="rId9" Type="http://schemas.openxmlformats.org/officeDocument/2006/relationships/image" Target="../media/image79.png"/><Relationship Id="rId26" Type="http://schemas.openxmlformats.org/officeDocument/2006/relationships/customXml" Target="../ink/ink80.xml"/><Relationship Id="rId47" Type="http://schemas.openxmlformats.org/officeDocument/2006/relationships/image" Target="../media/image98.png"/><Relationship Id="rId68" Type="http://schemas.openxmlformats.org/officeDocument/2006/relationships/customXml" Target="../ink/ink101.xml"/><Relationship Id="rId89" Type="http://schemas.openxmlformats.org/officeDocument/2006/relationships/image" Target="../media/image119.png"/><Relationship Id="rId112" Type="http://schemas.openxmlformats.org/officeDocument/2006/relationships/customXml" Target="../ink/ink123.xml"/><Relationship Id="rId133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829" y="2951830"/>
            <a:ext cx="6438970" cy="96312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algn="ctr">
              <a:spcBef>
                <a:spcPts val="178"/>
              </a:spcBef>
            </a:pPr>
            <a:r>
              <a:rPr sz="2180" b="1" dirty="0">
                <a:latin typeface="Arial"/>
                <a:cs typeface="Arial"/>
              </a:rPr>
              <a:t>Lecture</a:t>
            </a:r>
            <a:r>
              <a:rPr sz="2180" b="1" spc="-79" dirty="0">
                <a:latin typeface="Arial"/>
                <a:cs typeface="Arial"/>
              </a:rPr>
              <a:t> </a:t>
            </a:r>
            <a:r>
              <a:rPr sz="2180" b="1" dirty="0">
                <a:latin typeface="Arial"/>
                <a:cs typeface="Arial"/>
              </a:rPr>
              <a:t>19</a:t>
            </a:r>
            <a:r>
              <a:rPr sz="2180" b="1" spc="-69" dirty="0">
                <a:latin typeface="Arial"/>
                <a:cs typeface="Arial"/>
              </a:rPr>
              <a:t> </a:t>
            </a:r>
            <a:r>
              <a:rPr sz="2180" b="1" dirty="0">
                <a:latin typeface="Arial"/>
                <a:cs typeface="Arial"/>
              </a:rPr>
              <a:t>-</a:t>
            </a:r>
            <a:r>
              <a:rPr sz="2180" b="1" spc="-69" dirty="0">
                <a:latin typeface="Arial"/>
                <a:cs typeface="Arial"/>
              </a:rPr>
              <a:t> </a:t>
            </a:r>
            <a:r>
              <a:rPr sz="2180" b="1" dirty="0">
                <a:latin typeface="Arial"/>
                <a:cs typeface="Arial"/>
              </a:rPr>
              <a:t>Linear</a:t>
            </a:r>
            <a:r>
              <a:rPr sz="2180" b="1" spc="-69" dirty="0">
                <a:latin typeface="Arial"/>
                <a:cs typeface="Arial"/>
              </a:rPr>
              <a:t> </a:t>
            </a:r>
            <a:r>
              <a:rPr sz="2180" b="1" dirty="0">
                <a:latin typeface="Arial"/>
                <a:cs typeface="Arial"/>
              </a:rPr>
              <a:t>Discriminant</a:t>
            </a:r>
            <a:r>
              <a:rPr sz="2180" b="1" spc="-69" dirty="0">
                <a:latin typeface="Arial"/>
                <a:cs typeface="Arial"/>
              </a:rPr>
              <a:t> </a:t>
            </a:r>
            <a:r>
              <a:rPr sz="2180" b="1" spc="-20" dirty="0">
                <a:latin typeface="Arial"/>
                <a:cs typeface="Arial"/>
              </a:rPr>
              <a:t>Analysis</a:t>
            </a:r>
            <a:endParaRPr sz="2180">
              <a:latin typeface="Arial"/>
              <a:cs typeface="Arial"/>
            </a:endParaRPr>
          </a:p>
          <a:p>
            <a:pPr algn="ctr">
              <a:spcBef>
                <a:spcPts val="2120"/>
              </a:spcBef>
            </a:pPr>
            <a:r>
              <a:rPr sz="2180" spc="159" dirty="0">
                <a:latin typeface="Times New Roman"/>
                <a:cs typeface="Times New Roman"/>
              </a:rPr>
              <a:t>DS </a:t>
            </a:r>
            <a:r>
              <a:rPr sz="2180" spc="218" dirty="0">
                <a:latin typeface="Times New Roman"/>
                <a:cs typeface="Times New Roman"/>
              </a:rPr>
              <a:t>4400:</a:t>
            </a:r>
            <a:r>
              <a:rPr sz="2180" spc="337" dirty="0">
                <a:latin typeface="Times New Roman"/>
                <a:cs typeface="Times New Roman"/>
              </a:rPr>
              <a:t> </a:t>
            </a:r>
            <a:r>
              <a:rPr sz="2180" spc="188" dirty="0">
                <a:latin typeface="Times New Roman"/>
                <a:cs typeface="Times New Roman"/>
              </a:rPr>
              <a:t>Machine</a:t>
            </a:r>
            <a:r>
              <a:rPr sz="2180" spc="159" dirty="0">
                <a:latin typeface="Times New Roman"/>
                <a:cs typeface="Times New Roman"/>
              </a:rPr>
              <a:t> </a:t>
            </a:r>
            <a:r>
              <a:rPr sz="2180" spc="178" dirty="0">
                <a:latin typeface="Times New Roman"/>
                <a:cs typeface="Times New Roman"/>
              </a:rPr>
              <a:t>Learning</a:t>
            </a:r>
            <a:r>
              <a:rPr sz="2180" spc="159" dirty="0">
                <a:latin typeface="Times New Roman"/>
                <a:cs typeface="Times New Roman"/>
              </a:rPr>
              <a:t> </a:t>
            </a:r>
            <a:r>
              <a:rPr sz="2180" spc="277" dirty="0">
                <a:latin typeface="Times New Roman"/>
                <a:cs typeface="Times New Roman"/>
              </a:rPr>
              <a:t>and</a:t>
            </a:r>
            <a:r>
              <a:rPr sz="2180" spc="168" dirty="0">
                <a:latin typeface="Times New Roman"/>
                <a:cs typeface="Times New Roman"/>
              </a:rPr>
              <a:t> </a:t>
            </a:r>
            <a:r>
              <a:rPr sz="2180" spc="226" dirty="0">
                <a:latin typeface="Times New Roman"/>
                <a:cs typeface="Times New Roman"/>
              </a:rPr>
              <a:t>Data</a:t>
            </a:r>
            <a:r>
              <a:rPr sz="2180" spc="159" dirty="0">
                <a:latin typeface="Times New Roman"/>
                <a:cs typeface="Times New Roman"/>
              </a:rPr>
              <a:t> </a:t>
            </a:r>
            <a:r>
              <a:rPr sz="2180" spc="149" dirty="0">
                <a:latin typeface="Times New Roman"/>
                <a:cs typeface="Times New Roman"/>
              </a:rPr>
              <a:t>Mining</a:t>
            </a:r>
            <a:r>
              <a:rPr sz="2180" spc="159" dirty="0">
                <a:latin typeface="Times New Roman"/>
                <a:cs typeface="Times New Roman"/>
              </a:rPr>
              <a:t> </a:t>
            </a:r>
            <a:r>
              <a:rPr sz="2180" spc="139" dirty="0">
                <a:latin typeface="Times New Roman"/>
                <a:cs typeface="Times New Roman"/>
              </a:rPr>
              <a:t>1</a:t>
            </a:r>
            <a:endParaRPr sz="218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E22743-928A-CA23-3E9B-6759724E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94" y="0"/>
            <a:ext cx="10775441" cy="67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5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D2286-5855-244F-376B-8156C67D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" y="-1"/>
            <a:ext cx="11925189" cy="67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2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5ACB31-EBFA-11DC-35F3-AB6E8D735470}"/>
              </a:ext>
            </a:extLst>
          </p:cNvPr>
          <p:cNvSpPr txBox="1"/>
          <p:nvPr/>
        </p:nvSpPr>
        <p:spPr>
          <a:xfrm>
            <a:off x="1547446" y="365760"/>
            <a:ext cx="42434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LDA deals with two matrices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605A0-BAE5-F18D-CEE3-D76456B3DDC4}"/>
              </a:ext>
            </a:extLst>
          </p:cNvPr>
          <p:cNvSpPr txBox="1"/>
          <p:nvPr/>
        </p:nvSpPr>
        <p:spPr>
          <a:xfrm>
            <a:off x="693128" y="1533379"/>
            <a:ext cx="10805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S1 matrix: essentially a variance between classes that measures how far apart the means of different classes are (inter-class variance).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S2 matrix: essentially a variance within the same class that measures how much the data points within each class deviate from their class mean (intra-class variance).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ighlight>
                  <a:srgbClr val="FFFF00"/>
                </a:highlight>
              </a:rPr>
              <a:t>The goal of LDA is maximizing S1 while minimizing S2.</a:t>
            </a:r>
          </a:p>
        </p:txBody>
      </p:sp>
    </p:spTree>
    <p:extLst>
      <p:ext uri="{BB962C8B-B14F-4D97-AF65-F5344CB8AC3E}">
        <p14:creationId xmlns:p14="http://schemas.microsoft.com/office/powerpoint/2010/main" val="169061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501F66-8FA3-27BE-A597-75FAFE6192B5}"/>
              </a:ext>
            </a:extLst>
          </p:cNvPr>
          <p:cNvSpPr txBox="1"/>
          <p:nvPr/>
        </p:nvSpPr>
        <p:spPr>
          <a:xfrm>
            <a:off x="586815" y="399874"/>
            <a:ext cx="61267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S1 matrix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Recall the formula for the variance</a:t>
            </a:r>
          </a:p>
          <a:p>
            <a:endParaRPr lang="en-US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99C1F73-726D-3851-925E-0B1E1AC31A85}"/>
                  </a:ext>
                </a:extLst>
              </p14:cNvPr>
              <p14:cNvContentPartPr/>
              <p14:nvPr/>
            </p14:nvContentPartPr>
            <p14:xfrm>
              <a:off x="6206181" y="253240"/>
              <a:ext cx="847080" cy="633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99C1F73-726D-3851-925E-0B1E1AC31A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0701" y="237769"/>
                <a:ext cx="877680" cy="66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91A6D7-7550-A9B4-6143-59F18070C009}"/>
                  </a:ext>
                </a:extLst>
              </p14:cNvPr>
              <p14:cNvContentPartPr/>
              <p14:nvPr/>
            </p14:nvContentPartPr>
            <p14:xfrm>
              <a:off x="8432781" y="1114720"/>
              <a:ext cx="392400" cy="219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91A6D7-7550-A9B4-6143-59F18070C0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7301" y="1099240"/>
                <a:ext cx="4230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AE3C541-B8F3-8F7E-EC33-0C4AF439CA98}"/>
                  </a:ext>
                </a:extLst>
              </p14:cNvPr>
              <p14:cNvContentPartPr/>
              <p14:nvPr/>
            </p14:nvContentPartPr>
            <p14:xfrm>
              <a:off x="7382301" y="417040"/>
              <a:ext cx="580320" cy="345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AE3C541-B8F3-8F7E-EC33-0C4AF439CA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6831" y="401576"/>
                <a:ext cx="610901" cy="37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E7BE983-BD55-BB93-627A-519D17C324B1}"/>
                  </a:ext>
                </a:extLst>
              </p14:cNvPr>
              <p14:cNvContentPartPr/>
              <p14:nvPr/>
            </p14:nvContentPartPr>
            <p14:xfrm>
              <a:off x="8882061" y="354400"/>
              <a:ext cx="1416600" cy="643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E7BE983-BD55-BB93-627A-519D17C324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66581" y="338920"/>
                <a:ext cx="144720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2718E9A-D9F4-B8E2-37C1-671FE8C559D8}"/>
                  </a:ext>
                </a:extLst>
              </p14:cNvPr>
              <p14:cNvContentPartPr/>
              <p14:nvPr/>
            </p14:nvContentPartPr>
            <p14:xfrm>
              <a:off x="8156661" y="393640"/>
              <a:ext cx="602280" cy="447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2718E9A-D9F4-B8E2-37C1-671FE8C559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41181" y="378160"/>
                <a:ext cx="63288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E7A88C5-7D9E-3344-3B93-A3F4908C9837}"/>
                  </a:ext>
                </a:extLst>
              </p14:cNvPr>
              <p14:cNvContentPartPr/>
              <p14:nvPr/>
            </p14:nvContentPartPr>
            <p14:xfrm>
              <a:off x="10282821" y="197440"/>
              <a:ext cx="235440" cy="180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E7A88C5-7D9E-3344-3B93-A3F4908C98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67365" y="181929"/>
                <a:ext cx="265993" cy="211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FEE087B-BF50-4433-83D6-DF75E03ECB70}"/>
                  </a:ext>
                </a:extLst>
              </p14:cNvPr>
              <p14:cNvContentPartPr/>
              <p14:nvPr/>
            </p14:nvContentPartPr>
            <p14:xfrm>
              <a:off x="812661" y="3142375"/>
              <a:ext cx="423000" cy="705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FEE087B-BF50-4433-83D6-DF75E03ECB7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7181" y="3126895"/>
                <a:ext cx="45360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7182AA5-2808-0DFB-CDC4-7DC901F53188}"/>
                  </a:ext>
                </a:extLst>
              </p14:cNvPr>
              <p14:cNvContentPartPr/>
              <p14:nvPr/>
            </p14:nvContentPartPr>
            <p14:xfrm>
              <a:off x="1628781" y="3652855"/>
              <a:ext cx="164160" cy="15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7182AA5-2808-0DFB-CDC4-7DC901F5318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3301" y="3637375"/>
                <a:ext cx="194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F1E24C7-FAAE-4879-F006-50C4F7D029DE}"/>
                  </a:ext>
                </a:extLst>
              </p14:cNvPr>
              <p14:cNvContentPartPr/>
              <p14:nvPr/>
            </p14:nvContentPartPr>
            <p14:xfrm>
              <a:off x="1604301" y="3573295"/>
              <a:ext cx="251280" cy="162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F1E24C7-FAAE-4879-F006-50C4F7D029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88821" y="3557815"/>
                <a:ext cx="281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A1205CF-86B5-2C54-5D5B-FCEE14604FF7}"/>
                  </a:ext>
                </a:extLst>
              </p14:cNvPr>
              <p14:cNvContentPartPr/>
              <p14:nvPr/>
            </p14:nvContentPartPr>
            <p14:xfrm>
              <a:off x="2408181" y="3197095"/>
              <a:ext cx="678240" cy="572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A1205CF-86B5-2C54-5D5B-FCEE14604F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92693" y="3181605"/>
                <a:ext cx="708856" cy="603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C643C8B-52DE-1AA4-77FC-AF975FFB0F8A}"/>
                  </a:ext>
                </a:extLst>
              </p14:cNvPr>
              <p14:cNvContentPartPr/>
              <p14:nvPr/>
            </p14:nvContentPartPr>
            <p14:xfrm>
              <a:off x="2695101" y="2844295"/>
              <a:ext cx="281880" cy="2476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C643C8B-52DE-1AA4-77FC-AF975FFB0F8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79621" y="2828815"/>
                <a:ext cx="3124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DE7EA2D-64F0-45F1-2187-2C461A3B17AB}"/>
                  </a:ext>
                </a:extLst>
              </p14:cNvPr>
              <p14:cNvContentPartPr/>
              <p14:nvPr/>
            </p14:nvContentPartPr>
            <p14:xfrm>
              <a:off x="2623461" y="3902695"/>
              <a:ext cx="400320" cy="243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DE7EA2D-64F0-45F1-2187-2C461A3B17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07967" y="3887215"/>
                <a:ext cx="430948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C03D7D6-01F5-DA37-11CE-6964EAAAB915}"/>
                  </a:ext>
                </a:extLst>
              </p14:cNvPr>
              <p14:cNvContentPartPr/>
              <p14:nvPr/>
            </p14:nvContentPartPr>
            <p14:xfrm>
              <a:off x="3415461" y="3116095"/>
              <a:ext cx="423720" cy="555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C03D7D6-01F5-DA37-11CE-6964EAAAB9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99981" y="3100605"/>
                <a:ext cx="454320" cy="586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8329252-F521-1BA5-A6DC-AEEB67640863}"/>
                  </a:ext>
                </a:extLst>
              </p14:cNvPr>
              <p14:cNvContentPartPr/>
              <p14:nvPr/>
            </p14:nvContentPartPr>
            <p14:xfrm>
              <a:off x="4144461" y="3016735"/>
              <a:ext cx="658800" cy="7686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8329252-F521-1BA5-A6DC-AEEB676408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28981" y="3001255"/>
                <a:ext cx="68940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E58CF76-4312-9DA8-E6E6-0555DD9AF62A}"/>
                  </a:ext>
                </a:extLst>
              </p14:cNvPr>
              <p14:cNvContentPartPr/>
              <p14:nvPr/>
            </p14:nvContentPartPr>
            <p14:xfrm>
              <a:off x="4858701" y="3001255"/>
              <a:ext cx="1065240" cy="8942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E58CF76-4312-9DA8-E6E6-0555DD9AF62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43221" y="2985775"/>
                <a:ext cx="1095840" cy="9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6BB6709-5EA0-06AA-10D1-157455D9B939}"/>
                  </a:ext>
                </a:extLst>
              </p14:cNvPr>
              <p14:cNvContentPartPr/>
              <p14:nvPr/>
            </p14:nvContentPartPr>
            <p14:xfrm>
              <a:off x="6105021" y="2875615"/>
              <a:ext cx="226800" cy="737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6BB6709-5EA0-06AA-10D1-157455D9B9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89541" y="2860135"/>
                <a:ext cx="25740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9B497DD-1E8F-264C-E6CE-A4CB4CBB150B}"/>
                  </a:ext>
                </a:extLst>
              </p14:cNvPr>
              <p14:cNvContentPartPr/>
              <p14:nvPr/>
            </p14:nvContentPartPr>
            <p14:xfrm>
              <a:off x="6269901" y="2742415"/>
              <a:ext cx="1512360" cy="996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9B497DD-1E8F-264C-E6CE-A4CB4CBB150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54425" y="2726929"/>
                <a:ext cx="1542953" cy="1026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388A291-70FA-EC4B-25EE-9AFCD170D1A1}"/>
                  </a:ext>
                </a:extLst>
              </p14:cNvPr>
              <p14:cNvContentPartPr/>
              <p14:nvPr/>
            </p14:nvContentPartPr>
            <p14:xfrm>
              <a:off x="7335861" y="1663360"/>
              <a:ext cx="602280" cy="3218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388A291-70FA-EC4B-25EE-9AFCD170D1A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20381" y="1647880"/>
                <a:ext cx="6328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97C8E87-0728-CB3D-8EE7-9DE5B9BC6FDD}"/>
                  </a:ext>
                </a:extLst>
              </p14:cNvPr>
              <p14:cNvContentPartPr/>
              <p14:nvPr/>
            </p14:nvContentPartPr>
            <p14:xfrm>
              <a:off x="6323901" y="1601440"/>
              <a:ext cx="682200" cy="4971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97C8E87-0728-CB3D-8EE7-9DE5B9BC6FD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08429" y="1585949"/>
                <a:ext cx="712784" cy="527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C255771-E161-F293-1E78-1E4794DDF75D}"/>
                  </a:ext>
                </a:extLst>
              </p14:cNvPr>
              <p14:cNvContentPartPr/>
              <p14:nvPr/>
            </p14:nvContentPartPr>
            <p14:xfrm>
              <a:off x="7515501" y="883960"/>
              <a:ext cx="157320" cy="191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C255771-E161-F293-1E78-1E4794DDF75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00021" y="868480"/>
                <a:ext cx="1879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5D7F90D-AC6F-DBFE-1360-E377969A0FBE}"/>
                  </a:ext>
                </a:extLst>
              </p14:cNvPr>
              <p14:cNvContentPartPr/>
              <p14:nvPr/>
            </p14:nvContentPartPr>
            <p14:xfrm>
              <a:off x="7640781" y="2079880"/>
              <a:ext cx="141480" cy="210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5D7F90D-AC6F-DBFE-1360-E377969A0FB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25301" y="2064400"/>
                <a:ext cx="172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4C3C078-D413-B100-9CE8-CB9732C37DC7}"/>
                  </a:ext>
                </a:extLst>
              </p14:cNvPr>
              <p14:cNvContentPartPr/>
              <p14:nvPr/>
            </p14:nvContentPartPr>
            <p14:xfrm>
              <a:off x="8126781" y="1506760"/>
              <a:ext cx="1235520" cy="745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4C3C078-D413-B100-9CE8-CB9732C37DC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11306" y="1491280"/>
                <a:ext cx="1266111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92640F9-0C40-9BE6-8811-216257EC307C}"/>
                  </a:ext>
                </a:extLst>
              </p14:cNvPr>
              <p14:cNvContentPartPr/>
              <p14:nvPr/>
            </p14:nvContentPartPr>
            <p14:xfrm>
              <a:off x="8816901" y="1703680"/>
              <a:ext cx="368640" cy="4662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92640F9-0C40-9BE6-8811-216257EC307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01436" y="1688212"/>
                <a:ext cx="399210" cy="496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9A44AB9-624F-8409-098A-FBCFDFFD9D69}"/>
                  </a:ext>
                </a:extLst>
              </p14:cNvPr>
              <p14:cNvContentPartPr/>
              <p14:nvPr/>
            </p14:nvContentPartPr>
            <p14:xfrm>
              <a:off x="9531141" y="1389040"/>
              <a:ext cx="1269360" cy="690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9A44AB9-624F-8409-098A-FBCFDFFD9D6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15665" y="1368520"/>
                <a:ext cx="130499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D3B4ABC-1B3D-9B0B-7D07-9041261D91C4}"/>
                  </a:ext>
                </a:extLst>
              </p14:cNvPr>
              <p14:cNvContentPartPr/>
              <p14:nvPr/>
            </p14:nvContentPartPr>
            <p14:xfrm>
              <a:off x="5602461" y="4388695"/>
              <a:ext cx="902160" cy="4471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D3B4ABC-1B3D-9B0B-7D07-9041261D91C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86975" y="4373215"/>
                <a:ext cx="932772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74A2FB4-0774-CDD8-2065-006113773817}"/>
                  </a:ext>
                </a:extLst>
              </p14:cNvPr>
              <p14:cNvContentPartPr/>
              <p14:nvPr/>
            </p14:nvContentPartPr>
            <p14:xfrm>
              <a:off x="5030061" y="4554295"/>
              <a:ext cx="267120" cy="3445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74A2FB4-0774-CDD8-2065-00611377381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14560" y="4538815"/>
                <a:ext cx="297761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07ED23C-35D1-0447-2779-622389FCCA3D}"/>
                  </a:ext>
                </a:extLst>
              </p14:cNvPr>
              <p14:cNvContentPartPr/>
              <p14:nvPr/>
            </p14:nvContentPartPr>
            <p14:xfrm>
              <a:off x="3172101" y="4460335"/>
              <a:ext cx="1598040" cy="7207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07ED23C-35D1-0447-2779-622389FCCA3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56621" y="4444855"/>
                <a:ext cx="162864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CD40134-0BBC-6B33-9096-AEBCB50ECD50}"/>
                  </a:ext>
                </a:extLst>
              </p14:cNvPr>
              <p14:cNvContentPartPr/>
              <p14:nvPr/>
            </p14:nvContentPartPr>
            <p14:xfrm>
              <a:off x="1917861" y="4546375"/>
              <a:ext cx="948960" cy="4384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CD40134-0BBC-6B33-9096-AEBCB50ECD5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02381" y="4530895"/>
                <a:ext cx="9795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9FC04FD-A4B5-CF65-6EE6-27F319E31CFA}"/>
                  </a:ext>
                </a:extLst>
              </p14:cNvPr>
              <p14:cNvContentPartPr/>
              <p14:nvPr/>
            </p14:nvContentPartPr>
            <p14:xfrm>
              <a:off x="1008501" y="4560415"/>
              <a:ext cx="564840" cy="4716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9FC04FD-A4B5-CF65-6EE6-27F319E31CF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93021" y="4544935"/>
                <a:ext cx="5954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B54AA43-80E1-E979-51C3-6C8C40923712}"/>
                  </a:ext>
                </a:extLst>
              </p14:cNvPr>
              <p14:cNvContentPartPr/>
              <p14:nvPr/>
            </p14:nvContentPartPr>
            <p14:xfrm>
              <a:off x="923181" y="5401735"/>
              <a:ext cx="650160" cy="4604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B54AA43-80E1-E979-51C3-6C8C4092371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7701" y="5386243"/>
                <a:ext cx="680760" cy="491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8F45A37-04BC-473B-49A8-85DA7AF42503}"/>
                  </a:ext>
                </a:extLst>
              </p14:cNvPr>
              <p14:cNvContentPartPr/>
              <p14:nvPr/>
            </p14:nvContentPartPr>
            <p14:xfrm>
              <a:off x="1040901" y="5930575"/>
              <a:ext cx="869760" cy="2930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8F45A37-04BC-473B-49A8-85DA7AF4250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25421" y="5915095"/>
                <a:ext cx="90036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BA32E64-DC60-B577-25E4-131EC50705F5}"/>
                  </a:ext>
                </a:extLst>
              </p14:cNvPr>
              <p14:cNvContentPartPr/>
              <p14:nvPr/>
            </p14:nvContentPartPr>
            <p14:xfrm>
              <a:off x="3289821" y="5754578"/>
              <a:ext cx="1944720" cy="5709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BA32E64-DC60-B577-25E4-131EC50705F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74338" y="5739088"/>
                <a:ext cx="1975326" cy="60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2E9D4ED6-0A6B-EF0F-B8F3-C936C6F5EA91}"/>
                  </a:ext>
                </a:extLst>
              </p14:cNvPr>
              <p14:cNvContentPartPr/>
              <p14:nvPr/>
            </p14:nvContentPartPr>
            <p14:xfrm>
              <a:off x="2239341" y="5948978"/>
              <a:ext cx="776520" cy="2772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2E9D4ED6-0A6B-EF0F-B8F3-C936C6F5EA9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23854" y="5933518"/>
                <a:ext cx="807134" cy="3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9F812E2-9758-8261-92D6-4B7380A84453}"/>
                  </a:ext>
                </a:extLst>
              </p14:cNvPr>
              <p14:cNvContentPartPr/>
              <p14:nvPr/>
            </p14:nvContentPartPr>
            <p14:xfrm>
              <a:off x="5469981" y="5890298"/>
              <a:ext cx="156240" cy="2869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9F812E2-9758-8261-92D6-4B7380A8445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54501" y="5874818"/>
                <a:ext cx="1868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4DE4349-4E25-445D-24B4-1FF6C35990DF}"/>
                  </a:ext>
                </a:extLst>
              </p14:cNvPr>
              <p14:cNvContentPartPr/>
              <p14:nvPr/>
            </p14:nvContentPartPr>
            <p14:xfrm>
              <a:off x="2388381" y="5110898"/>
              <a:ext cx="3379320" cy="5558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4DE4349-4E25-445D-24B4-1FF6C35990D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72901" y="5095428"/>
                <a:ext cx="3409920" cy="586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82F9CA-1D2C-CD51-A275-5971F7F70E5F}"/>
                  </a:ext>
                </a:extLst>
              </p14:cNvPr>
              <p14:cNvContentPartPr/>
              <p14:nvPr/>
            </p14:nvContentPartPr>
            <p14:xfrm>
              <a:off x="7554021" y="3342318"/>
              <a:ext cx="3834000" cy="2435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82F9CA-1D2C-CD51-A275-5971F7F70E5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38541" y="3326838"/>
                <a:ext cx="3864600" cy="24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D1AD676-00C0-4059-6C8D-1FCD32D65F96}"/>
                  </a:ext>
                </a:extLst>
              </p14:cNvPr>
              <p14:cNvContentPartPr/>
              <p14:nvPr/>
            </p14:nvContentPartPr>
            <p14:xfrm>
              <a:off x="8706381" y="4656678"/>
              <a:ext cx="948960" cy="619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D1AD676-00C0-4059-6C8D-1FCD32D65F9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695581" y="4645884"/>
                <a:ext cx="970200" cy="640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06B20EF-7209-50EB-AA53-33ECCEB75410}"/>
                  </a:ext>
                </a:extLst>
              </p14:cNvPr>
              <p14:cNvContentPartPr/>
              <p14:nvPr/>
            </p14:nvContentPartPr>
            <p14:xfrm>
              <a:off x="10509621" y="4930998"/>
              <a:ext cx="274680" cy="212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06B20EF-7209-50EB-AA53-33ECCEB7541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494141" y="4915518"/>
                <a:ext cx="3052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EDEF662-A929-7881-0281-4C3653FA9A14}"/>
                  </a:ext>
                </a:extLst>
              </p14:cNvPr>
              <p14:cNvContentPartPr/>
              <p14:nvPr/>
            </p14:nvContentPartPr>
            <p14:xfrm>
              <a:off x="10007781" y="4076358"/>
              <a:ext cx="988200" cy="729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EDEF662-A929-7881-0281-4C3653FA9A1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92301" y="4060878"/>
                <a:ext cx="101880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F48B762-7483-773A-8665-E0DED7E41DC5}"/>
                  </a:ext>
                </a:extLst>
              </p14:cNvPr>
              <p14:cNvContentPartPr/>
              <p14:nvPr/>
            </p14:nvContentPartPr>
            <p14:xfrm>
              <a:off x="7890981" y="3509358"/>
              <a:ext cx="4327920" cy="1296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F48B762-7483-773A-8665-E0DED7E41DC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75500" y="3493874"/>
                <a:ext cx="4358523" cy="1327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DA237B5-BAE1-0972-9255-D3EB432D0F49}"/>
                  </a:ext>
                </a:extLst>
              </p14:cNvPr>
              <p14:cNvContentPartPr/>
              <p14:nvPr/>
            </p14:nvContentPartPr>
            <p14:xfrm>
              <a:off x="9941181" y="4129638"/>
              <a:ext cx="1928880" cy="8096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DA237B5-BAE1-0972-9255-D3EB432D0F4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920661" y="4109109"/>
                <a:ext cx="1969560" cy="85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06ADB3F-DCF5-06B9-291F-B1B0305CB0B5}"/>
                  </a:ext>
                </a:extLst>
              </p14:cNvPr>
              <p14:cNvContentPartPr/>
              <p14:nvPr/>
            </p14:nvContentPartPr>
            <p14:xfrm>
              <a:off x="8659221" y="4237638"/>
              <a:ext cx="1360800" cy="1046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06ADB3F-DCF5-06B9-291F-B1B0305CB0B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48424" y="4226838"/>
                <a:ext cx="1382034" cy="10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9249E38-0733-3E38-039E-4439AD95EDC6}"/>
                  </a:ext>
                </a:extLst>
              </p14:cNvPr>
              <p14:cNvContentPartPr/>
              <p14:nvPr/>
            </p14:nvContentPartPr>
            <p14:xfrm>
              <a:off x="9821301" y="2920758"/>
              <a:ext cx="1569960" cy="865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9249E38-0733-3E38-039E-4439AD95EDC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805821" y="2900247"/>
                <a:ext cx="1600560" cy="901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E1511A9-9415-2432-9B27-8BC9CEC183FB}"/>
                  </a:ext>
                </a:extLst>
              </p14:cNvPr>
              <p14:cNvContentPartPr/>
              <p14:nvPr/>
            </p14:nvContentPartPr>
            <p14:xfrm>
              <a:off x="10372461" y="5842158"/>
              <a:ext cx="1584000" cy="334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E1511A9-9415-2432-9B27-8BC9CEC183F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56977" y="5826695"/>
                <a:ext cx="1614607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8AE1DEC-0B83-98EE-9608-14DD7AEB50CF}"/>
                  </a:ext>
                </a:extLst>
              </p14:cNvPr>
              <p14:cNvContentPartPr/>
              <p14:nvPr/>
            </p14:nvContentPartPr>
            <p14:xfrm>
              <a:off x="9548421" y="5684478"/>
              <a:ext cx="487440" cy="509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8AE1DEC-0B83-98EE-9608-14DD7AEB50C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532930" y="5668998"/>
                <a:ext cx="518063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BD3BA15-B4EE-1A49-7776-253A61470234}"/>
                  </a:ext>
                </a:extLst>
              </p14:cNvPr>
              <p14:cNvContentPartPr/>
              <p14:nvPr/>
            </p14:nvContentPartPr>
            <p14:xfrm>
              <a:off x="7946781" y="5910918"/>
              <a:ext cx="1289160" cy="427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BD3BA15-B4EE-1A49-7776-253A6147023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931305" y="5895425"/>
                <a:ext cx="1319751" cy="4579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298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00B0C-CDE9-DCDE-3D0F-4A8C253A5AF0}"/>
              </a:ext>
            </a:extLst>
          </p:cNvPr>
          <p:cNvSpPr txBox="1"/>
          <p:nvPr/>
        </p:nvSpPr>
        <p:spPr>
          <a:xfrm>
            <a:off x="586815" y="399874"/>
            <a:ext cx="61267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S2 matrix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Recall the formula for the variance</a:t>
            </a:r>
          </a:p>
          <a:p>
            <a:endParaRPr lang="en-US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5C8502-29E6-A7F4-291E-2C676181FA4D}"/>
                  </a:ext>
                </a:extLst>
              </p14:cNvPr>
              <p14:cNvContentPartPr/>
              <p14:nvPr/>
            </p14:nvContentPartPr>
            <p14:xfrm>
              <a:off x="6206181" y="253240"/>
              <a:ext cx="847080" cy="633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5C8502-29E6-A7F4-291E-2C676181FA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0701" y="237769"/>
                <a:ext cx="877680" cy="66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219AA2-9012-CA0D-9277-4FFE166B47AD}"/>
                  </a:ext>
                </a:extLst>
              </p14:cNvPr>
              <p14:cNvContentPartPr/>
              <p14:nvPr/>
            </p14:nvContentPartPr>
            <p14:xfrm>
              <a:off x="8432781" y="1114720"/>
              <a:ext cx="392400" cy="219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219AA2-9012-CA0D-9277-4FFE166B47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7301" y="1099240"/>
                <a:ext cx="4230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99C4CC-4A53-6F46-2C13-AB152A05579C}"/>
                  </a:ext>
                </a:extLst>
              </p14:cNvPr>
              <p14:cNvContentPartPr/>
              <p14:nvPr/>
            </p14:nvContentPartPr>
            <p14:xfrm>
              <a:off x="7382301" y="417040"/>
              <a:ext cx="580320" cy="34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99C4CC-4A53-6F46-2C13-AB152A0557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66831" y="401576"/>
                <a:ext cx="610901" cy="37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D3B80F-2B98-7145-18D3-B9C3E2EF719F}"/>
                  </a:ext>
                </a:extLst>
              </p14:cNvPr>
              <p14:cNvContentPartPr/>
              <p14:nvPr/>
            </p14:nvContentPartPr>
            <p14:xfrm>
              <a:off x="8882061" y="354400"/>
              <a:ext cx="1416600" cy="64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D3B80F-2B98-7145-18D3-B9C3E2EF71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66581" y="338920"/>
                <a:ext cx="144720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7C0FE7-A7CB-338B-2B5E-A498B346468F}"/>
                  </a:ext>
                </a:extLst>
              </p14:cNvPr>
              <p14:cNvContentPartPr/>
              <p14:nvPr/>
            </p14:nvContentPartPr>
            <p14:xfrm>
              <a:off x="8156661" y="393640"/>
              <a:ext cx="602280" cy="44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7C0FE7-A7CB-338B-2B5E-A498B34646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41181" y="378160"/>
                <a:ext cx="63288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795E9C-8065-8853-17E9-30390E832217}"/>
                  </a:ext>
                </a:extLst>
              </p14:cNvPr>
              <p14:cNvContentPartPr/>
              <p14:nvPr/>
            </p14:nvContentPartPr>
            <p14:xfrm>
              <a:off x="10282821" y="197440"/>
              <a:ext cx="235440" cy="180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795E9C-8065-8853-17E9-30390E83221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67365" y="181929"/>
                <a:ext cx="265993" cy="211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F657CA-40B3-3382-E8EA-7251FBCF9AD0}"/>
                  </a:ext>
                </a:extLst>
              </p14:cNvPr>
              <p14:cNvContentPartPr/>
              <p14:nvPr/>
            </p14:nvContentPartPr>
            <p14:xfrm>
              <a:off x="7335861" y="1663360"/>
              <a:ext cx="602280" cy="321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F657CA-40B3-3382-E8EA-7251FBCF9AD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20381" y="1647880"/>
                <a:ext cx="6328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E20356-4D6C-BA96-8354-FD86E780C2E4}"/>
                  </a:ext>
                </a:extLst>
              </p14:cNvPr>
              <p14:cNvContentPartPr/>
              <p14:nvPr/>
            </p14:nvContentPartPr>
            <p14:xfrm>
              <a:off x="6323901" y="1601440"/>
              <a:ext cx="682200" cy="497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E20356-4D6C-BA96-8354-FD86E780C2E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08429" y="1585949"/>
                <a:ext cx="712784" cy="527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B61D567-375D-9A2E-2B53-C531C655D58E}"/>
                  </a:ext>
                </a:extLst>
              </p14:cNvPr>
              <p14:cNvContentPartPr/>
              <p14:nvPr/>
            </p14:nvContentPartPr>
            <p14:xfrm>
              <a:off x="7515501" y="883960"/>
              <a:ext cx="157320" cy="191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B61D567-375D-9A2E-2B53-C531C655D58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00021" y="868480"/>
                <a:ext cx="1879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946EA4-0AA6-5E21-EDD3-24604FF544C4}"/>
                  </a:ext>
                </a:extLst>
              </p14:cNvPr>
              <p14:cNvContentPartPr/>
              <p14:nvPr/>
            </p14:nvContentPartPr>
            <p14:xfrm>
              <a:off x="7640781" y="2079880"/>
              <a:ext cx="141480" cy="210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946EA4-0AA6-5E21-EDD3-24604FF544C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25301" y="2064400"/>
                <a:ext cx="172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84890B6-DE84-578D-C309-35C2ADE5EA34}"/>
                  </a:ext>
                </a:extLst>
              </p14:cNvPr>
              <p14:cNvContentPartPr/>
              <p14:nvPr/>
            </p14:nvContentPartPr>
            <p14:xfrm>
              <a:off x="8126781" y="1506760"/>
              <a:ext cx="1235520" cy="74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84890B6-DE84-578D-C309-35C2ADE5EA3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11306" y="1491280"/>
                <a:ext cx="1266111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2AE81A-0BA1-652E-E4B0-1C4D8C1BE890}"/>
                  </a:ext>
                </a:extLst>
              </p14:cNvPr>
              <p14:cNvContentPartPr/>
              <p14:nvPr/>
            </p14:nvContentPartPr>
            <p14:xfrm>
              <a:off x="8816901" y="1703680"/>
              <a:ext cx="368640" cy="466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2AE81A-0BA1-652E-E4B0-1C4D8C1BE89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01436" y="1688212"/>
                <a:ext cx="399210" cy="496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883621-08CB-E2B0-5E5A-895A8D66DD60}"/>
                  </a:ext>
                </a:extLst>
              </p14:cNvPr>
              <p14:cNvContentPartPr/>
              <p14:nvPr/>
            </p14:nvContentPartPr>
            <p14:xfrm>
              <a:off x="9531141" y="1389040"/>
              <a:ext cx="1269360" cy="690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883621-08CB-E2B0-5E5A-895A8D66DD6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15665" y="1368520"/>
                <a:ext cx="130499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D7FCEA-6177-9037-1A14-C37A159AA57E}"/>
                  </a:ext>
                </a:extLst>
              </p14:cNvPr>
              <p14:cNvContentPartPr/>
              <p14:nvPr/>
            </p14:nvContentPartPr>
            <p14:xfrm>
              <a:off x="867021" y="2806638"/>
              <a:ext cx="792000" cy="525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D7FCEA-6177-9037-1A14-C37A159AA57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1541" y="2791158"/>
                <a:ext cx="8226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0FCD15-CD93-E800-1154-5777B65D572E}"/>
                  </a:ext>
                </a:extLst>
              </p14:cNvPr>
              <p14:cNvContentPartPr/>
              <p14:nvPr/>
            </p14:nvContentPartPr>
            <p14:xfrm>
              <a:off x="2021181" y="2908518"/>
              <a:ext cx="617760" cy="406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0FCD15-CD93-E800-1154-5777B65D572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05710" y="2893052"/>
                <a:ext cx="648342" cy="437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852BFDF-8BD4-93A3-5786-64F2E39F126E}"/>
                  </a:ext>
                </a:extLst>
              </p14:cNvPr>
              <p14:cNvContentPartPr/>
              <p14:nvPr/>
            </p14:nvContentPartPr>
            <p14:xfrm>
              <a:off x="2223141" y="2641758"/>
              <a:ext cx="235440" cy="164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852BFDF-8BD4-93A3-5786-64F2E39F126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07685" y="2626278"/>
                <a:ext cx="265993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02710AC-B8BF-95B8-8210-6C5C64D01B03}"/>
                  </a:ext>
                </a:extLst>
              </p14:cNvPr>
              <p14:cNvContentPartPr/>
              <p14:nvPr/>
            </p14:nvContentPartPr>
            <p14:xfrm>
              <a:off x="3001101" y="2900598"/>
              <a:ext cx="821520" cy="384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02710AC-B8BF-95B8-8210-6C5C64D01B0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85628" y="2885118"/>
                <a:ext cx="852107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DA17146-1351-EB26-14F6-92D83F1BAF0E}"/>
                  </a:ext>
                </a:extLst>
              </p14:cNvPr>
              <p14:cNvContentPartPr/>
              <p14:nvPr/>
            </p14:nvContentPartPr>
            <p14:xfrm>
              <a:off x="2058621" y="3472998"/>
              <a:ext cx="384120" cy="250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DA17146-1351-EB26-14F6-92D83F1BAF0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043155" y="3457540"/>
                <a:ext cx="414691" cy="281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5A9DA41-9F79-7629-EA21-B61BB832B481}"/>
                  </a:ext>
                </a:extLst>
              </p14:cNvPr>
              <p14:cNvContentPartPr/>
              <p14:nvPr/>
            </p14:nvContentPartPr>
            <p14:xfrm>
              <a:off x="3101181" y="3496398"/>
              <a:ext cx="455040" cy="243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5A9DA41-9F79-7629-EA21-B61BB832B48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085701" y="3480941"/>
                <a:ext cx="485640" cy="273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F77862D-F22A-4AFC-EC61-7866FBA9A1CD}"/>
                  </a:ext>
                </a:extLst>
              </p14:cNvPr>
              <p14:cNvContentPartPr/>
              <p14:nvPr/>
            </p14:nvContentPartPr>
            <p14:xfrm>
              <a:off x="4245261" y="2720238"/>
              <a:ext cx="1066680" cy="666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F77862D-F22A-4AFC-EC61-7866FBA9A1C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29781" y="2704758"/>
                <a:ext cx="109728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4C23C4E-81D3-E306-E93E-0F926091E092}"/>
                  </a:ext>
                </a:extLst>
              </p14:cNvPr>
              <p14:cNvContentPartPr/>
              <p14:nvPr/>
            </p14:nvContentPartPr>
            <p14:xfrm>
              <a:off x="5319861" y="2547798"/>
              <a:ext cx="164880" cy="815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4C23C4E-81D3-E306-E93E-0F926091E09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304381" y="2532311"/>
                <a:ext cx="195480" cy="846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6FBA693-C426-6F94-25B4-61A14B9D1273}"/>
                  </a:ext>
                </a:extLst>
              </p14:cNvPr>
              <p14:cNvContentPartPr/>
              <p14:nvPr/>
            </p14:nvContentPartPr>
            <p14:xfrm>
              <a:off x="5758701" y="2485158"/>
              <a:ext cx="1395720" cy="878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6FBA693-C426-6F94-25B4-61A14B9D127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43221" y="2469678"/>
                <a:ext cx="142632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32E124C-643C-DBFA-49F0-A623DDC08014}"/>
                  </a:ext>
                </a:extLst>
              </p14:cNvPr>
              <p14:cNvContentPartPr/>
              <p14:nvPr/>
            </p14:nvContentPartPr>
            <p14:xfrm>
              <a:off x="4207461" y="4146918"/>
              <a:ext cx="696960" cy="454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32E124C-643C-DBFA-49F0-A623DDC0801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91989" y="4131438"/>
                <a:ext cx="727544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A87BD90-CE87-B5F2-F242-0F5542D28713}"/>
                  </a:ext>
                </a:extLst>
              </p14:cNvPr>
              <p14:cNvContentPartPr/>
              <p14:nvPr/>
            </p14:nvContentPartPr>
            <p14:xfrm>
              <a:off x="3759621" y="4351038"/>
              <a:ext cx="274680" cy="246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A87BD90-CE87-B5F2-F242-0F5542D2871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44141" y="4335581"/>
                <a:ext cx="305280" cy="277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44DAF84-CCBA-929B-2F34-83EAE011A10B}"/>
                  </a:ext>
                </a:extLst>
              </p14:cNvPr>
              <p14:cNvContentPartPr/>
              <p14:nvPr/>
            </p14:nvContentPartPr>
            <p14:xfrm>
              <a:off x="1262301" y="4260318"/>
              <a:ext cx="2192040" cy="7027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44DAF84-CCBA-929B-2F34-83EAE011A10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246818" y="4244838"/>
                <a:ext cx="2222645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146E023-DC28-AED8-A779-A1E67922B267}"/>
                  </a:ext>
                </a:extLst>
              </p14:cNvPr>
              <p14:cNvContentPartPr/>
              <p14:nvPr/>
            </p14:nvContentPartPr>
            <p14:xfrm>
              <a:off x="3642981" y="3355998"/>
              <a:ext cx="313200" cy="329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146E023-DC28-AED8-A779-A1E67922B26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27501" y="3340501"/>
                <a:ext cx="343800" cy="359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D10B2C4-3A7E-F2CA-22BF-45E5CA01A7BF}"/>
                  </a:ext>
                </a:extLst>
              </p14:cNvPr>
              <p14:cNvContentPartPr/>
              <p14:nvPr/>
            </p14:nvContentPartPr>
            <p14:xfrm>
              <a:off x="5194221" y="4264638"/>
              <a:ext cx="94320" cy="259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D10B2C4-3A7E-F2CA-22BF-45E5CA01A7B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178741" y="4249136"/>
                <a:ext cx="124920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EEE9D74-68B3-EADB-87D0-FA76E7BD65D0}"/>
                  </a:ext>
                </a:extLst>
              </p14:cNvPr>
              <p14:cNvContentPartPr/>
              <p14:nvPr/>
            </p14:nvContentPartPr>
            <p14:xfrm>
              <a:off x="2434821" y="5275878"/>
              <a:ext cx="619560" cy="2278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EEE9D74-68B3-EADB-87D0-FA76E7BD65D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19350" y="5260374"/>
                <a:ext cx="650142" cy="258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F158360-96FC-D560-2632-AB35496A7C5E}"/>
                  </a:ext>
                </a:extLst>
              </p14:cNvPr>
              <p14:cNvContentPartPr/>
              <p14:nvPr/>
            </p14:nvContentPartPr>
            <p14:xfrm>
              <a:off x="3077781" y="5307198"/>
              <a:ext cx="172800" cy="1256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F158360-96FC-D560-2632-AB35496A7C5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062301" y="5291718"/>
                <a:ext cx="2034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584C341-F2C0-6AEF-6F02-3F5D62C090FE}"/>
                  </a:ext>
                </a:extLst>
              </p14:cNvPr>
              <p14:cNvContentPartPr/>
              <p14:nvPr/>
            </p14:nvContentPartPr>
            <p14:xfrm>
              <a:off x="3470541" y="4956198"/>
              <a:ext cx="358200" cy="649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584C341-F2C0-6AEF-6F02-3F5D62C090F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455077" y="4940709"/>
                <a:ext cx="388769" cy="68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C38862-8F53-7985-8232-C825D948B6E1}"/>
                  </a:ext>
                </a:extLst>
              </p14:cNvPr>
              <p14:cNvContentPartPr/>
              <p14:nvPr/>
            </p14:nvContentPartPr>
            <p14:xfrm>
              <a:off x="4010541" y="5197398"/>
              <a:ext cx="110160" cy="1648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C38862-8F53-7985-8232-C825D948B6E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995061" y="5181918"/>
                <a:ext cx="140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2FA1ACF-EF2C-116C-2214-53C25AB1ACEA}"/>
                  </a:ext>
                </a:extLst>
              </p14:cNvPr>
              <p14:cNvContentPartPr/>
              <p14:nvPr/>
            </p14:nvContentPartPr>
            <p14:xfrm>
              <a:off x="4151661" y="4943958"/>
              <a:ext cx="94320" cy="450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2FA1ACF-EF2C-116C-2214-53C25AB1ACE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136240" y="4928466"/>
                <a:ext cx="124804" cy="48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0305E8B-759A-3C18-1BED-61AE546F241E}"/>
                  </a:ext>
                </a:extLst>
              </p14:cNvPr>
              <p14:cNvContentPartPr/>
              <p14:nvPr/>
            </p14:nvContentPartPr>
            <p14:xfrm>
              <a:off x="4214301" y="5181918"/>
              <a:ext cx="172800" cy="164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0305E8B-759A-3C18-1BED-61AE546F241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98821" y="5166472"/>
                <a:ext cx="203400" cy="195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C24F1AD-EA9E-DFD5-05D2-780020F9F201}"/>
                  </a:ext>
                </a:extLst>
              </p14:cNvPr>
              <p14:cNvContentPartPr/>
              <p14:nvPr/>
            </p14:nvContentPartPr>
            <p14:xfrm>
              <a:off x="4433901" y="5126838"/>
              <a:ext cx="86760" cy="227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C24F1AD-EA9E-DFD5-05D2-780020F9F20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418421" y="5111358"/>
                <a:ext cx="1173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4DC2D42-BB07-2547-00BD-7A5483A8FF41}"/>
                  </a:ext>
                </a:extLst>
              </p14:cNvPr>
              <p14:cNvContentPartPr/>
              <p14:nvPr/>
            </p14:nvContentPartPr>
            <p14:xfrm>
              <a:off x="4543701" y="5158518"/>
              <a:ext cx="118080" cy="188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4DC2D42-BB07-2547-00BD-7A5483A8FF4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528221" y="5143038"/>
                <a:ext cx="1486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96CC405-1B96-763B-686A-8A3353AF2078}"/>
                  </a:ext>
                </a:extLst>
              </p14:cNvPr>
              <p14:cNvContentPartPr/>
              <p14:nvPr/>
            </p14:nvContentPartPr>
            <p14:xfrm>
              <a:off x="4849341" y="5119278"/>
              <a:ext cx="110160" cy="118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96CC405-1B96-763B-686A-8A3353AF207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833861" y="5103798"/>
                <a:ext cx="1407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17696DA-9FAB-B9A8-110E-6D2719D5D20E}"/>
                  </a:ext>
                </a:extLst>
              </p14:cNvPr>
              <p14:cNvContentPartPr/>
              <p14:nvPr/>
            </p14:nvContentPartPr>
            <p14:xfrm>
              <a:off x="4880661" y="5024958"/>
              <a:ext cx="47520" cy="316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17696DA-9FAB-B9A8-110E-6D2719D5D20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865063" y="5009478"/>
                <a:ext cx="78354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6D97C1E-6B6E-DF34-34F3-46F15EB01C2E}"/>
                  </a:ext>
                </a:extLst>
              </p14:cNvPr>
              <p14:cNvContentPartPr/>
              <p14:nvPr/>
            </p14:nvContentPartPr>
            <p14:xfrm>
              <a:off x="1157901" y="5272638"/>
              <a:ext cx="877680" cy="300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6D97C1E-6B6E-DF34-34F3-46F15EB01C2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42421" y="5257158"/>
                <a:ext cx="9082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122A491-02D2-C2FC-2D2C-4F0A04463EEC}"/>
                  </a:ext>
                </a:extLst>
              </p14:cNvPr>
              <p14:cNvContentPartPr/>
              <p14:nvPr/>
            </p14:nvContentPartPr>
            <p14:xfrm>
              <a:off x="1627341" y="5409078"/>
              <a:ext cx="141480" cy="2739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122A491-02D2-C2FC-2D2C-4F0A04463EE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611861" y="5393598"/>
                <a:ext cx="1720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BF4376A-5E35-DB28-1772-654591243671}"/>
                  </a:ext>
                </a:extLst>
              </p14:cNvPr>
              <p14:cNvContentPartPr/>
              <p14:nvPr/>
            </p14:nvContentPartPr>
            <p14:xfrm>
              <a:off x="1197861" y="6068598"/>
              <a:ext cx="892080" cy="4384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BF4376A-5E35-DB28-1772-65459124367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82381" y="6053118"/>
                <a:ext cx="9226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9F89E3D-2362-4472-0F65-310B9A1BC780}"/>
                  </a:ext>
                </a:extLst>
              </p14:cNvPr>
              <p14:cNvContentPartPr/>
              <p14:nvPr/>
            </p14:nvContentPartPr>
            <p14:xfrm>
              <a:off x="3203061" y="6028638"/>
              <a:ext cx="250200" cy="516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9F89E3D-2362-4472-0F65-310B9A1BC78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187603" y="6013158"/>
                <a:ext cx="280756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9DAA54-D059-DDC6-BBF1-D707F3E04E8E}"/>
                  </a:ext>
                </a:extLst>
              </p14:cNvPr>
              <p14:cNvContentPartPr/>
              <p14:nvPr/>
            </p14:nvContentPartPr>
            <p14:xfrm>
              <a:off x="6715221" y="5902998"/>
              <a:ext cx="78480" cy="243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9DAA54-D059-DDC6-BBF1-D707F3E04E8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699812" y="5887518"/>
                <a:ext cx="1089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1444ECF-4347-023B-6147-BFA20AB87698}"/>
                  </a:ext>
                </a:extLst>
              </p14:cNvPr>
              <p14:cNvContentPartPr/>
              <p14:nvPr/>
            </p14:nvContentPartPr>
            <p14:xfrm>
              <a:off x="5915661" y="5730558"/>
              <a:ext cx="603720" cy="5097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1444ECF-4347-023B-6147-BFA20AB8769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00190" y="5715078"/>
                <a:ext cx="634302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A53DA3D-B2AB-81DE-E8B5-23C4DFFD0B59}"/>
                  </a:ext>
                </a:extLst>
              </p14:cNvPr>
              <p14:cNvContentPartPr/>
              <p14:nvPr/>
            </p14:nvContentPartPr>
            <p14:xfrm>
              <a:off x="5448741" y="5997318"/>
              <a:ext cx="263520" cy="23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A53DA3D-B2AB-81DE-E8B5-23C4DFFD0B5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433261" y="5981862"/>
                <a:ext cx="294120" cy="264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C236D0A-051E-74B6-A461-3AF555580983}"/>
                  </a:ext>
                </a:extLst>
              </p14:cNvPr>
              <p14:cNvContentPartPr/>
              <p14:nvPr/>
            </p14:nvContentPartPr>
            <p14:xfrm>
              <a:off x="3665661" y="5848998"/>
              <a:ext cx="1559160" cy="7758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C236D0A-051E-74B6-A461-3AF55558098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50185" y="5833511"/>
                <a:ext cx="1589753" cy="806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0B915C8-CDA2-760B-8CE4-C6AD509A478F}"/>
                  </a:ext>
                </a:extLst>
              </p14:cNvPr>
              <p14:cNvContentPartPr/>
              <p14:nvPr/>
            </p14:nvContentPartPr>
            <p14:xfrm>
              <a:off x="2340861" y="5950158"/>
              <a:ext cx="596160" cy="5256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0B915C8-CDA2-760B-8CE4-C6AD509A478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325381" y="5934678"/>
                <a:ext cx="62676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286E624-00F4-1E22-792D-7F811281AA4E}"/>
                  </a:ext>
                </a:extLst>
              </p14:cNvPr>
              <p14:cNvContentPartPr/>
              <p14:nvPr/>
            </p14:nvContentPartPr>
            <p14:xfrm>
              <a:off x="7189701" y="3402438"/>
              <a:ext cx="3578760" cy="2563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286E624-00F4-1E22-792D-7F811281AA4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174221" y="3386958"/>
                <a:ext cx="3609360" cy="25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DF9A685-A03E-C115-3EC6-06E859B00D20}"/>
                  </a:ext>
                </a:extLst>
              </p14:cNvPr>
              <p14:cNvContentPartPr/>
              <p14:nvPr/>
            </p14:nvContentPartPr>
            <p14:xfrm>
              <a:off x="8870901" y="2994558"/>
              <a:ext cx="55080" cy="188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DF9A685-A03E-C115-3EC6-06E859B00D2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860101" y="2983737"/>
                <a:ext cx="76320" cy="209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9042F64-5896-B3A9-6732-28148E3AF53E}"/>
                  </a:ext>
                </a:extLst>
              </p14:cNvPr>
              <p14:cNvContentPartPr/>
              <p14:nvPr/>
            </p14:nvContentPartPr>
            <p14:xfrm>
              <a:off x="8792781" y="2931918"/>
              <a:ext cx="227880" cy="2512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9042F64-5896-B3A9-6732-28148E3AF53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781981" y="2921103"/>
                <a:ext cx="249120" cy="272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8225D9D-1FD3-2753-0121-C79B69B994EF}"/>
                  </a:ext>
                </a:extLst>
              </p14:cNvPr>
              <p14:cNvContentPartPr/>
              <p14:nvPr/>
            </p14:nvContentPartPr>
            <p14:xfrm>
              <a:off x="9529701" y="2845878"/>
              <a:ext cx="776520" cy="7290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8225D9D-1FD3-2753-0121-C79B69B994E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518901" y="2835083"/>
                <a:ext cx="797760" cy="75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B55129C-23B9-6313-CA9B-90099B89AD13}"/>
                  </a:ext>
                </a:extLst>
              </p14:cNvPr>
              <p14:cNvContentPartPr/>
              <p14:nvPr/>
            </p14:nvContentPartPr>
            <p14:xfrm>
              <a:off x="7749861" y="3421518"/>
              <a:ext cx="2617920" cy="1101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B55129C-23B9-6313-CA9B-90099B89AD1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739061" y="3410722"/>
                <a:ext cx="2639160" cy="1123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FB7EF9E-0FA0-6A4F-4735-8969C2BFFAA6}"/>
                  </a:ext>
                </a:extLst>
              </p14:cNvPr>
              <p14:cNvContentPartPr/>
              <p14:nvPr/>
            </p14:nvContentPartPr>
            <p14:xfrm>
              <a:off x="10376061" y="3382998"/>
              <a:ext cx="369000" cy="2458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FB7EF9E-0FA0-6A4F-4735-8969C2BFFAA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365250" y="3372198"/>
                <a:ext cx="390261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0DF18159-CF07-8426-A0AD-9CF489E2F622}"/>
                  </a:ext>
                </a:extLst>
              </p14:cNvPr>
              <p14:cNvContentPartPr/>
              <p14:nvPr/>
            </p14:nvContentPartPr>
            <p14:xfrm>
              <a:off x="8275101" y="5644518"/>
              <a:ext cx="1035360" cy="4384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0DF18159-CF07-8426-A0AD-9CF489E2F62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259616" y="5629038"/>
                <a:ext cx="1065971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44CEEE30-D73E-FE08-D165-348835339CE2}"/>
                  </a:ext>
                </a:extLst>
              </p14:cNvPr>
              <p14:cNvContentPartPr/>
              <p14:nvPr/>
            </p14:nvContentPartPr>
            <p14:xfrm>
              <a:off x="9486141" y="5700318"/>
              <a:ext cx="2003760" cy="3477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44CEEE30-D73E-FE08-D165-348835339CE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470661" y="5684854"/>
                <a:ext cx="2034360" cy="378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816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20A8D1E-44DE-221A-072C-B81353E622AD}"/>
                  </a:ext>
                </a:extLst>
              </p14:cNvPr>
              <p14:cNvContentPartPr/>
              <p14:nvPr/>
            </p14:nvContentPartPr>
            <p14:xfrm>
              <a:off x="4465221" y="430998"/>
              <a:ext cx="1866240" cy="36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20A8D1E-44DE-221A-072C-B81353E622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9741" y="415503"/>
                <a:ext cx="1896840" cy="39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8ECE963-7431-8F82-384A-48D40D1CDA08}"/>
                  </a:ext>
                </a:extLst>
              </p14:cNvPr>
              <p14:cNvContentPartPr/>
              <p14:nvPr/>
            </p14:nvContentPartPr>
            <p14:xfrm>
              <a:off x="3804981" y="321558"/>
              <a:ext cx="361080" cy="467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8ECE963-7431-8F82-384A-48D40D1CDA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9501" y="306078"/>
                <a:ext cx="39168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54AB82A-4DEC-9D81-3DDA-408D448B95CF}"/>
                  </a:ext>
                </a:extLst>
              </p14:cNvPr>
              <p14:cNvContentPartPr/>
              <p14:nvPr/>
            </p14:nvContentPartPr>
            <p14:xfrm>
              <a:off x="3297021" y="567798"/>
              <a:ext cx="209520" cy="255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54AB82A-4DEC-9D81-3DDA-408D448B95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1514" y="552296"/>
                <a:ext cx="240173" cy="28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DA0813A-ADAB-3B63-C8FE-39E6B6CCEDB9}"/>
                  </a:ext>
                </a:extLst>
              </p14:cNvPr>
              <p14:cNvContentPartPr/>
              <p14:nvPr/>
            </p14:nvContentPartPr>
            <p14:xfrm>
              <a:off x="2379741" y="349998"/>
              <a:ext cx="612000" cy="785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DA0813A-ADAB-3B63-C8FE-39E6B6CCED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4252" y="334518"/>
                <a:ext cx="642618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F9F0CC9-9197-72A3-00EB-A40CB543E8D7}"/>
                  </a:ext>
                </a:extLst>
              </p14:cNvPr>
              <p14:cNvContentPartPr/>
              <p14:nvPr/>
            </p14:nvContentPartPr>
            <p14:xfrm>
              <a:off x="906981" y="501558"/>
              <a:ext cx="1198800" cy="462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F9F0CC9-9197-72A3-00EB-A40CB543E8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1506" y="486078"/>
                <a:ext cx="1229391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FF0D131-BDFB-FC6A-60E1-421AE5C6B573}"/>
                  </a:ext>
                </a:extLst>
              </p14:cNvPr>
              <p14:cNvContentPartPr/>
              <p14:nvPr/>
            </p14:nvContentPartPr>
            <p14:xfrm>
              <a:off x="1086261" y="2704758"/>
              <a:ext cx="63000" cy="2984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FF0D131-BDFB-FC6A-60E1-421AE5C6B5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0781" y="2689278"/>
                <a:ext cx="9360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D09645E-FA76-D1B4-E30B-2242F47B5D88}"/>
                  </a:ext>
                </a:extLst>
              </p14:cNvPr>
              <p14:cNvContentPartPr/>
              <p14:nvPr/>
            </p14:nvContentPartPr>
            <p14:xfrm>
              <a:off x="923541" y="2520798"/>
              <a:ext cx="414000" cy="4978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D09645E-FA76-D1B4-E30B-2242F47B5D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8074" y="2505307"/>
                <a:ext cx="444573" cy="52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A555972-EAF7-0455-928B-45A4832850E2}"/>
                  </a:ext>
                </a:extLst>
              </p14:cNvPr>
              <p14:cNvContentPartPr/>
              <p14:nvPr/>
            </p14:nvContentPartPr>
            <p14:xfrm>
              <a:off x="1376421" y="2830038"/>
              <a:ext cx="94320" cy="164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A555972-EAF7-0455-928B-45A4832850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60941" y="2814524"/>
                <a:ext cx="124920" cy="194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0E9840F-9810-618A-EB59-7578718DA7B6}"/>
                  </a:ext>
                </a:extLst>
              </p14:cNvPr>
              <p14:cNvContentPartPr/>
              <p14:nvPr/>
            </p14:nvContentPartPr>
            <p14:xfrm>
              <a:off x="1501701" y="2869278"/>
              <a:ext cx="78840" cy="709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0E9840F-9810-618A-EB59-7578718DA7B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86221" y="2853798"/>
                <a:ext cx="1094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2605B30-713A-E8EB-F2E0-8D760C5D8D23}"/>
                  </a:ext>
                </a:extLst>
              </p14:cNvPr>
              <p14:cNvContentPartPr/>
              <p14:nvPr/>
            </p14:nvContentPartPr>
            <p14:xfrm>
              <a:off x="1479381" y="2701158"/>
              <a:ext cx="23040" cy="43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2605B30-713A-E8EB-F2E0-8D760C5D8D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63901" y="2685678"/>
                <a:ext cx="536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5CE3A86-9BCA-0593-DF8C-7071EF1F9928}"/>
                  </a:ext>
                </a:extLst>
              </p14:cNvPr>
              <p14:cNvContentPartPr/>
              <p14:nvPr/>
            </p14:nvContentPartPr>
            <p14:xfrm>
              <a:off x="1588101" y="2861358"/>
              <a:ext cx="180720" cy="1180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5CE3A86-9BCA-0593-DF8C-7071EF1F99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72590" y="2845831"/>
                <a:ext cx="211381" cy="14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3F76F19-873C-989D-09F7-BA5447D000F9}"/>
                  </a:ext>
                </a:extLst>
              </p14:cNvPr>
              <p14:cNvContentPartPr/>
              <p14:nvPr/>
            </p14:nvContentPartPr>
            <p14:xfrm>
              <a:off x="1627341" y="2782878"/>
              <a:ext cx="306000" cy="5803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3F76F19-873C-989D-09F7-BA5447D000F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11879" y="2767398"/>
                <a:ext cx="336564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D0AC1B8-DC14-DFB8-C438-9CE04AAA3F24}"/>
                  </a:ext>
                </a:extLst>
              </p14:cNvPr>
              <p14:cNvContentPartPr/>
              <p14:nvPr/>
            </p14:nvContentPartPr>
            <p14:xfrm>
              <a:off x="2215221" y="2472918"/>
              <a:ext cx="63000" cy="3722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D0AC1B8-DC14-DFB8-C438-9CE04AAA3F2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99741" y="2457453"/>
                <a:ext cx="93600" cy="402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8DE68C4-BE79-D32F-511A-E2FAFC76DB48}"/>
                  </a:ext>
                </a:extLst>
              </p14:cNvPr>
              <p14:cNvContentPartPr/>
              <p14:nvPr/>
            </p14:nvContentPartPr>
            <p14:xfrm>
              <a:off x="2153301" y="2626278"/>
              <a:ext cx="407160" cy="3218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8DE68C4-BE79-D32F-511A-E2FAFC76DB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37821" y="2610798"/>
                <a:ext cx="4377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10321F1-36B5-82A2-A7D4-6D3AD0DACC99}"/>
                  </a:ext>
                </a:extLst>
              </p14:cNvPr>
              <p14:cNvContentPartPr/>
              <p14:nvPr/>
            </p14:nvContentPartPr>
            <p14:xfrm>
              <a:off x="2897421" y="2712318"/>
              <a:ext cx="172800" cy="86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10321F1-36B5-82A2-A7D4-6D3AD0DACC9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81941" y="2696773"/>
                <a:ext cx="20340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B6F233C-1689-380C-23D5-C98CA43F73EC}"/>
                  </a:ext>
                </a:extLst>
              </p14:cNvPr>
              <p14:cNvContentPartPr/>
              <p14:nvPr/>
            </p14:nvContentPartPr>
            <p14:xfrm>
              <a:off x="3022701" y="2418918"/>
              <a:ext cx="157320" cy="4028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B6F233C-1689-380C-23D5-C98CA43F73E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07185" y="2403438"/>
                <a:ext cx="18799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A2FE50C-9590-C324-F2A4-FE36189C8F3D}"/>
                  </a:ext>
                </a:extLst>
              </p14:cNvPr>
              <p14:cNvContentPartPr/>
              <p14:nvPr/>
            </p14:nvContentPartPr>
            <p14:xfrm>
              <a:off x="3226461" y="2673078"/>
              <a:ext cx="102240" cy="179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A2FE50C-9590-C324-F2A4-FE36189C8F3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10981" y="2657598"/>
                <a:ext cx="1328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F234D35-647C-990D-8726-68FB3CA98B5A}"/>
                  </a:ext>
                </a:extLst>
              </p14:cNvPr>
              <p14:cNvContentPartPr/>
              <p14:nvPr/>
            </p14:nvContentPartPr>
            <p14:xfrm>
              <a:off x="3312861" y="2607198"/>
              <a:ext cx="439200" cy="2660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F234D35-647C-990D-8726-68FB3CA98B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97394" y="2591718"/>
                <a:ext cx="469775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558D0EF-7DB7-8015-BB6A-004E6F4B718E}"/>
                  </a:ext>
                </a:extLst>
              </p14:cNvPr>
              <p14:cNvContentPartPr/>
              <p14:nvPr/>
            </p14:nvContentPartPr>
            <p14:xfrm>
              <a:off x="3972021" y="2652198"/>
              <a:ext cx="203400" cy="153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558D0EF-7DB7-8015-BB6A-004E6F4B718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56541" y="2636718"/>
                <a:ext cx="2340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7884C1D-9F97-2331-992E-2269A57FBF60}"/>
                  </a:ext>
                </a:extLst>
              </p14:cNvPr>
              <p14:cNvContentPartPr/>
              <p14:nvPr/>
            </p14:nvContentPartPr>
            <p14:xfrm>
              <a:off x="4190901" y="2445918"/>
              <a:ext cx="47520" cy="357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7884C1D-9F97-2331-992E-2269A57FBF6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75421" y="2430438"/>
                <a:ext cx="7812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E2F5720-AA89-1FC1-F815-F390E2012FCF}"/>
                  </a:ext>
                </a:extLst>
              </p14:cNvPr>
              <p14:cNvContentPartPr/>
              <p14:nvPr/>
            </p14:nvContentPartPr>
            <p14:xfrm>
              <a:off x="4230141" y="2375358"/>
              <a:ext cx="102240" cy="4471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E2F5720-AA89-1FC1-F815-F390E2012FC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14661" y="2359890"/>
                <a:ext cx="132840" cy="477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D560BD1-2E8E-2D2C-A8EB-D1990FB278E9}"/>
                  </a:ext>
                </a:extLst>
              </p14:cNvPr>
              <p14:cNvContentPartPr/>
              <p14:nvPr/>
            </p14:nvContentPartPr>
            <p14:xfrm>
              <a:off x="4355421" y="2587038"/>
              <a:ext cx="86760" cy="2268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D560BD1-2E8E-2D2C-A8EB-D1990FB278E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39876" y="2571583"/>
                <a:ext cx="117488" cy="257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B604A83-C351-38C4-1C37-8E118A056C2B}"/>
                  </a:ext>
                </a:extLst>
              </p14:cNvPr>
              <p14:cNvContentPartPr/>
              <p14:nvPr/>
            </p14:nvContentPartPr>
            <p14:xfrm>
              <a:off x="4449381" y="2594958"/>
              <a:ext cx="243360" cy="1962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B604A83-C351-38C4-1C37-8E118A056C2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33901" y="2579506"/>
                <a:ext cx="273960" cy="22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60C5E40-4A8A-1C34-1A6E-D05F795E860A}"/>
                  </a:ext>
                </a:extLst>
              </p14:cNvPr>
              <p14:cNvContentPartPr/>
              <p14:nvPr/>
            </p14:nvContentPartPr>
            <p14:xfrm>
              <a:off x="4731621" y="2555718"/>
              <a:ext cx="70200" cy="2041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60C5E40-4A8A-1C34-1A6E-D05F795E860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16061" y="2540265"/>
                <a:ext cx="100958" cy="234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C233DC6E-556D-BE99-4B96-1AFFA9D475A4}"/>
                  </a:ext>
                </a:extLst>
              </p14:cNvPr>
              <p14:cNvContentPartPr/>
              <p14:nvPr/>
            </p14:nvContentPartPr>
            <p14:xfrm>
              <a:off x="8298861" y="2194998"/>
              <a:ext cx="360" cy="475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C233DC6E-556D-BE99-4B96-1AFFA9D475A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83381" y="2179400"/>
                <a:ext cx="30960" cy="7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7D4F9D6-DF18-F8A0-E5AF-0B6E95A99B59}"/>
                  </a:ext>
                </a:extLst>
              </p14:cNvPr>
              <p14:cNvContentPartPr/>
              <p14:nvPr/>
            </p14:nvContentPartPr>
            <p14:xfrm>
              <a:off x="357261" y="736998"/>
              <a:ext cx="313920" cy="2826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7D4F9D6-DF18-F8A0-E5AF-0B6E95A99B5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1781" y="721518"/>
                <a:ext cx="3445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86CB0CAD-2DAD-8D64-1C3A-C4C33BF2CADF}"/>
                  </a:ext>
                </a:extLst>
              </p14:cNvPr>
              <p14:cNvContentPartPr/>
              <p14:nvPr/>
            </p14:nvContentPartPr>
            <p14:xfrm>
              <a:off x="357261" y="2853438"/>
              <a:ext cx="259200" cy="2592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86CB0CAD-2DAD-8D64-1C3A-C4C33BF2CAD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1759" y="2837936"/>
                <a:ext cx="289843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A3DF428-DE68-A0CC-A9F8-D31B53FF4D7B}"/>
                  </a:ext>
                </a:extLst>
              </p14:cNvPr>
              <p14:cNvContentPartPr/>
              <p14:nvPr/>
            </p14:nvContentPartPr>
            <p14:xfrm>
              <a:off x="5234181" y="4660998"/>
              <a:ext cx="603000" cy="5054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A3DF428-DE68-A0CC-A9F8-D31B53FF4D7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18701" y="4645518"/>
                <a:ext cx="63360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05FB3E5E-B069-E3E8-29A3-630602AA5F79}"/>
                  </a:ext>
                </a:extLst>
              </p14:cNvPr>
              <p14:cNvContentPartPr/>
              <p14:nvPr/>
            </p14:nvContentPartPr>
            <p14:xfrm>
              <a:off x="4310061" y="4778718"/>
              <a:ext cx="641520" cy="6274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05FB3E5E-B069-E3E8-29A3-630602AA5F7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94581" y="4763238"/>
                <a:ext cx="67212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7D80FE3-041E-B76F-EBB3-26E9C7905631}"/>
                  </a:ext>
                </a:extLst>
              </p14:cNvPr>
              <p14:cNvContentPartPr/>
              <p14:nvPr/>
            </p14:nvContentPartPr>
            <p14:xfrm>
              <a:off x="3673581" y="4844958"/>
              <a:ext cx="361080" cy="4532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7D80FE3-041E-B76F-EBB3-26E9C790563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58101" y="4829478"/>
                <a:ext cx="39168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F73FAC8-7E38-EBD0-31EC-471D8DF8A4E1}"/>
                  </a:ext>
                </a:extLst>
              </p14:cNvPr>
              <p14:cNvContentPartPr/>
              <p14:nvPr/>
            </p14:nvContentPartPr>
            <p14:xfrm>
              <a:off x="2121261" y="4768278"/>
              <a:ext cx="1191960" cy="6022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F73FAC8-7E38-EBD0-31EC-471D8DF8A4E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05781" y="4752798"/>
                <a:ext cx="122256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048BA6C-FE59-5D35-E1B3-2C278B98E74D}"/>
                  </a:ext>
                </a:extLst>
              </p14:cNvPr>
              <p14:cNvContentPartPr/>
              <p14:nvPr/>
            </p14:nvContentPartPr>
            <p14:xfrm>
              <a:off x="1251141" y="5044398"/>
              <a:ext cx="494280" cy="3808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048BA6C-FE59-5D35-E1B3-2C278B98E74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35661" y="5028918"/>
                <a:ext cx="5248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9D561B3-6E02-C48A-C512-D9858B0DBA17}"/>
                  </a:ext>
                </a:extLst>
              </p14:cNvPr>
              <p14:cNvContentPartPr/>
              <p14:nvPr/>
            </p14:nvContentPartPr>
            <p14:xfrm>
              <a:off x="474981" y="5244558"/>
              <a:ext cx="235440" cy="2199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9D561B3-6E02-C48A-C512-D9858B0DBA1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9525" y="5229053"/>
                <a:ext cx="265993" cy="250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AA99AA7A-6631-1E8E-4190-96B67170746F}"/>
                  </a:ext>
                </a:extLst>
              </p14:cNvPr>
              <p14:cNvContentPartPr/>
              <p14:nvPr/>
            </p14:nvContentPartPr>
            <p14:xfrm>
              <a:off x="7436301" y="4805718"/>
              <a:ext cx="313920" cy="2199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AA99AA7A-6631-1E8E-4190-96B67170746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420821" y="4790238"/>
                <a:ext cx="3445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B4CF2CA0-C76E-E420-B73F-3C7BEC98E6E8}"/>
                  </a:ext>
                </a:extLst>
              </p14:cNvPr>
              <p14:cNvContentPartPr/>
              <p14:nvPr/>
            </p14:nvContentPartPr>
            <p14:xfrm>
              <a:off x="8032101" y="4562718"/>
              <a:ext cx="690120" cy="4158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B4CF2CA0-C76E-E420-B73F-3C7BEC98E6E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16621" y="4547238"/>
                <a:ext cx="7207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1EE83342-C3B2-34D6-4464-C6EDF2641F71}"/>
                  </a:ext>
                </a:extLst>
              </p14:cNvPr>
              <p14:cNvContentPartPr/>
              <p14:nvPr/>
            </p14:nvContentPartPr>
            <p14:xfrm>
              <a:off x="7547901" y="5409078"/>
              <a:ext cx="1033560" cy="47880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1EE83342-C3B2-34D6-4464-C6EDF2641F7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32421" y="5393586"/>
                <a:ext cx="1064160" cy="509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536F072D-ED3C-7806-61D1-D6BFF1C8DB64}"/>
                  </a:ext>
                </a:extLst>
              </p14:cNvPr>
              <p14:cNvContentPartPr/>
              <p14:nvPr/>
            </p14:nvContentPartPr>
            <p14:xfrm>
              <a:off x="6652581" y="5558118"/>
              <a:ext cx="478440" cy="3844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536F072D-ED3C-7806-61D1-D6BFF1C8DB6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37101" y="5542638"/>
                <a:ext cx="5090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D2D20D88-815D-5354-5E93-6905AD8C4361}"/>
                  </a:ext>
                </a:extLst>
              </p14:cNvPr>
              <p14:cNvContentPartPr/>
              <p14:nvPr/>
            </p14:nvContentPartPr>
            <p14:xfrm>
              <a:off x="4716141" y="5561718"/>
              <a:ext cx="1662480" cy="71460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D2D20D88-815D-5354-5E93-6905AD8C436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00661" y="5546238"/>
                <a:ext cx="1693080" cy="7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F1E7A261-D773-1E39-227E-0914CE32CC57}"/>
                  </a:ext>
                </a:extLst>
              </p14:cNvPr>
              <p14:cNvContentPartPr/>
              <p14:nvPr/>
            </p14:nvContentPartPr>
            <p14:xfrm>
              <a:off x="3916581" y="5840358"/>
              <a:ext cx="486360" cy="3060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F1E7A261-D773-1E39-227E-0914CE32CC5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01101" y="5824878"/>
                <a:ext cx="5169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F1749F92-3B37-F94D-0219-68145FED6042}"/>
                  </a:ext>
                </a:extLst>
              </p14:cNvPr>
              <p14:cNvContentPartPr/>
              <p14:nvPr/>
            </p14:nvContentPartPr>
            <p14:xfrm>
              <a:off x="2818941" y="5787438"/>
              <a:ext cx="831240" cy="5158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F1749F92-3B37-F94D-0219-68145FED604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03468" y="5771958"/>
                <a:ext cx="861827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CB4C1445-8B17-1635-59BA-C8EBF992518B}"/>
                  </a:ext>
                </a:extLst>
              </p14:cNvPr>
              <p14:cNvContentPartPr/>
              <p14:nvPr/>
            </p14:nvContentPartPr>
            <p14:xfrm>
              <a:off x="2075901" y="5707878"/>
              <a:ext cx="469080" cy="4932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CB4C1445-8B17-1635-59BA-C8EBF992518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60421" y="5692398"/>
                <a:ext cx="49968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4EDBE059-BD7A-6EE6-BB98-497F4D657D6E}"/>
                  </a:ext>
                </a:extLst>
              </p14:cNvPr>
              <p14:cNvContentPartPr/>
              <p14:nvPr/>
            </p14:nvContentPartPr>
            <p14:xfrm>
              <a:off x="1278861" y="5887518"/>
              <a:ext cx="427320" cy="3920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4EDBE059-BD7A-6EE6-BB98-497F4D657D6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63368" y="5872052"/>
                <a:ext cx="457946" cy="422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A1F75C2-14E0-4226-B6D0-20E14750962F}"/>
                  </a:ext>
                </a:extLst>
              </p14:cNvPr>
              <p14:cNvContentPartPr/>
              <p14:nvPr/>
            </p14:nvContentPartPr>
            <p14:xfrm>
              <a:off x="9106341" y="4300278"/>
              <a:ext cx="1975680" cy="10555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A1F75C2-14E0-4226-B6D0-20E14750962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090864" y="4284793"/>
                <a:ext cx="2006274" cy="1086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32099AA-8245-BD19-B638-FCAD68506BBA}"/>
                  </a:ext>
                </a:extLst>
              </p14:cNvPr>
              <p14:cNvContentPartPr/>
              <p14:nvPr/>
            </p14:nvContentPartPr>
            <p14:xfrm>
              <a:off x="6182061" y="4546878"/>
              <a:ext cx="900360" cy="5515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32099AA-8245-BD19-B638-FCAD68506BB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166581" y="4531398"/>
                <a:ext cx="9309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DEBEB9-E32C-A7D8-94CD-BA1AEB1DD833}"/>
                  </a:ext>
                </a:extLst>
              </p14:cNvPr>
              <p14:cNvContentPartPr/>
              <p14:nvPr/>
            </p14:nvContentPartPr>
            <p14:xfrm>
              <a:off x="7867581" y="344915"/>
              <a:ext cx="23760" cy="55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DEBEB9-E32C-A7D8-94CD-BA1AEB1DD83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52332" y="329435"/>
                <a:ext cx="53903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BD9765C-8503-7570-FA2D-2BBEC4ED7847}"/>
                  </a:ext>
                </a:extLst>
              </p14:cNvPr>
              <p14:cNvContentPartPr/>
              <p14:nvPr/>
            </p14:nvContentPartPr>
            <p14:xfrm>
              <a:off x="1031541" y="1316915"/>
              <a:ext cx="1584000" cy="407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BD9765C-8503-7570-FA2D-2BBEC4ED784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16061" y="1301435"/>
                <a:ext cx="16146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F55E478-3E8E-FD68-DC6A-5C38A29E6AAB}"/>
                  </a:ext>
                </a:extLst>
              </p14:cNvPr>
              <p14:cNvContentPartPr/>
              <p14:nvPr/>
            </p14:nvContentPartPr>
            <p14:xfrm>
              <a:off x="5147061" y="2145275"/>
              <a:ext cx="4476600" cy="847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F55E478-3E8E-FD68-DC6A-5C38A29E6AA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31581" y="2129795"/>
                <a:ext cx="4507200" cy="8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1EDD09E-5315-B5A7-FD30-8EDE62FC7976}"/>
                  </a:ext>
                </a:extLst>
              </p14:cNvPr>
              <p14:cNvContentPartPr/>
              <p14:nvPr/>
            </p14:nvContentPartPr>
            <p14:xfrm>
              <a:off x="1086261" y="3394475"/>
              <a:ext cx="1497600" cy="810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1EDD09E-5315-B5A7-FD30-8EDE62FC797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70781" y="3378995"/>
                <a:ext cx="152820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CCEA22A-3166-2229-46BF-EE414DC98F7C}"/>
                  </a:ext>
                </a:extLst>
              </p14:cNvPr>
              <p14:cNvContentPartPr/>
              <p14:nvPr/>
            </p14:nvContentPartPr>
            <p14:xfrm>
              <a:off x="10078341" y="2066075"/>
              <a:ext cx="1223280" cy="456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CCEA22A-3166-2229-46BF-EE414DC98F7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62861" y="2050583"/>
                <a:ext cx="1253880" cy="487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44788E0-44FE-71F4-F9C1-E808145A8A3E}"/>
                  </a:ext>
                </a:extLst>
              </p14:cNvPr>
              <p14:cNvContentPartPr/>
              <p14:nvPr/>
            </p14:nvContentPartPr>
            <p14:xfrm>
              <a:off x="2881581" y="3273515"/>
              <a:ext cx="8280" cy="364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44788E0-44FE-71F4-F9C1-E808145A8A3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65397" y="3258050"/>
                <a:ext cx="40271" cy="394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AFA1277-4C9B-62B8-FB25-6F1107C4B1AA}"/>
                  </a:ext>
                </a:extLst>
              </p14:cNvPr>
              <p14:cNvContentPartPr/>
              <p14:nvPr/>
            </p14:nvContentPartPr>
            <p14:xfrm>
              <a:off x="2771781" y="3375395"/>
              <a:ext cx="666720" cy="2937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AFA1277-4C9B-62B8-FB25-6F1107C4B1A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56301" y="3359934"/>
                <a:ext cx="697320" cy="324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6D63809-8E3D-7AD8-1064-882AD06981E9}"/>
                  </a:ext>
                </a:extLst>
              </p14:cNvPr>
              <p14:cNvContentPartPr/>
              <p14:nvPr/>
            </p14:nvContentPartPr>
            <p14:xfrm>
              <a:off x="3712461" y="3378635"/>
              <a:ext cx="118080" cy="1962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6D63809-8E3D-7AD8-1064-882AD06981E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96981" y="3363155"/>
                <a:ext cx="148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694BA99-9AE7-EACB-4478-021FFA55E445}"/>
                  </a:ext>
                </a:extLst>
              </p14:cNvPr>
              <p14:cNvContentPartPr/>
              <p14:nvPr/>
            </p14:nvContentPartPr>
            <p14:xfrm>
              <a:off x="3838101" y="3159395"/>
              <a:ext cx="102240" cy="470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694BA99-9AE7-EACB-4478-021FFA55E44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22621" y="3143915"/>
                <a:ext cx="13284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F66B4B5-02D9-8109-1BBE-E88158B7D402}"/>
                  </a:ext>
                </a:extLst>
              </p14:cNvPr>
              <p14:cNvContentPartPr/>
              <p14:nvPr/>
            </p14:nvContentPartPr>
            <p14:xfrm>
              <a:off x="3924141" y="3390155"/>
              <a:ext cx="141480" cy="191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F66B4B5-02D9-8109-1BBE-E88158B7D40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908661" y="3374704"/>
                <a:ext cx="17208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1C4E9BD-0B6E-CCD0-707B-BBF788CF3EAE}"/>
                  </a:ext>
                </a:extLst>
              </p14:cNvPr>
              <p14:cNvContentPartPr/>
              <p14:nvPr/>
            </p14:nvContentPartPr>
            <p14:xfrm>
              <a:off x="4089021" y="3363155"/>
              <a:ext cx="77760" cy="2728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1C4E9BD-0B6E-CCD0-707B-BBF788CF3EA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73612" y="3347695"/>
                <a:ext cx="108219" cy="3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6EB773C-6DA5-9952-78BA-B3763BD79172}"/>
                  </a:ext>
                </a:extLst>
              </p14:cNvPr>
              <p14:cNvContentPartPr/>
              <p14:nvPr/>
            </p14:nvContentPartPr>
            <p14:xfrm>
              <a:off x="4214301" y="3371075"/>
              <a:ext cx="78840" cy="94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6EB773C-6DA5-9952-78BA-B3763BD7917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98750" y="3355654"/>
                <a:ext cx="109580" cy="124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751B8D7-06AF-7D15-9498-0499109B5F1E}"/>
                  </a:ext>
                </a:extLst>
              </p14:cNvPr>
              <p14:cNvContentPartPr/>
              <p14:nvPr/>
            </p14:nvContentPartPr>
            <p14:xfrm>
              <a:off x="4182981" y="3331835"/>
              <a:ext cx="469800" cy="3531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751B8D7-06AF-7D15-9498-0499109B5F1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67501" y="3316355"/>
                <a:ext cx="50040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912B61F-D02F-CE22-18C5-ABF0B87AAE69}"/>
                  </a:ext>
                </a:extLst>
              </p14:cNvPr>
              <p14:cNvContentPartPr/>
              <p14:nvPr/>
            </p14:nvContentPartPr>
            <p14:xfrm>
              <a:off x="4904061" y="3425795"/>
              <a:ext cx="227880" cy="172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912B61F-D02F-CE22-18C5-ABF0B87AAE6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888557" y="3410315"/>
                <a:ext cx="258528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E57E1D2-42A5-F5B2-D9D4-AB870A95F0F5}"/>
                  </a:ext>
                </a:extLst>
              </p14:cNvPr>
              <p14:cNvContentPartPr/>
              <p14:nvPr/>
            </p14:nvContentPartPr>
            <p14:xfrm>
              <a:off x="5139501" y="3315995"/>
              <a:ext cx="102240" cy="3218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E57E1D2-42A5-F5B2-D9D4-AB870A95F0F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124021" y="3300515"/>
                <a:ext cx="1328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E3CA7CB-B67C-11F1-8E78-390EB4F536A2}"/>
                  </a:ext>
                </a:extLst>
              </p14:cNvPr>
              <p14:cNvContentPartPr/>
              <p14:nvPr/>
            </p14:nvContentPartPr>
            <p14:xfrm>
              <a:off x="5484381" y="3395195"/>
              <a:ext cx="313920" cy="2426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E3CA7CB-B67C-11F1-8E78-390EB4F536A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68901" y="3379715"/>
                <a:ext cx="3445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B3B9ABF-1FAA-711D-CD98-81770BC95D45}"/>
                  </a:ext>
                </a:extLst>
              </p14:cNvPr>
              <p14:cNvContentPartPr/>
              <p14:nvPr/>
            </p14:nvContentPartPr>
            <p14:xfrm>
              <a:off x="5829261" y="3378635"/>
              <a:ext cx="118080" cy="172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B3B9ABF-1FAA-711D-CD98-81770BC95D4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813734" y="3363155"/>
                <a:ext cx="148774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D5E53DF-9915-2CB2-B308-FA7D29B5D88B}"/>
                  </a:ext>
                </a:extLst>
              </p14:cNvPr>
              <p14:cNvContentPartPr/>
              <p14:nvPr/>
            </p14:nvContentPartPr>
            <p14:xfrm>
              <a:off x="5962461" y="3168035"/>
              <a:ext cx="274680" cy="461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D5E53DF-9915-2CB2-B308-FA7D29B5D88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46981" y="3152567"/>
                <a:ext cx="305280" cy="492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E391FE8-1EB3-11C9-6BBD-F91003D35561}"/>
                  </a:ext>
                </a:extLst>
              </p14:cNvPr>
              <p14:cNvContentPartPr/>
              <p14:nvPr/>
            </p14:nvContentPartPr>
            <p14:xfrm>
              <a:off x="6488781" y="3323915"/>
              <a:ext cx="391320" cy="2415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E391FE8-1EB3-11C9-6BBD-F91003D3556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73315" y="3308435"/>
                <a:ext cx="421892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94804ED-B7FB-B9D4-B346-3B397A0B6675}"/>
                  </a:ext>
                </a:extLst>
              </p14:cNvPr>
              <p14:cNvContentPartPr/>
              <p14:nvPr/>
            </p14:nvContentPartPr>
            <p14:xfrm>
              <a:off x="6918981" y="3496355"/>
              <a:ext cx="31680" cy="4471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94804ED-B7FB-B9D4-B346-3B397A0B667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03675" y="3480875"/>
                <a:ext cx="61936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F8E2100A-2289-7F6A-4CB6-48DF4E3DD37F}"/>
                  </a:ext>
                </a:extLst>
              </p14:cNvPr>
              <p14:cNvContentPartPr/>
              <p14:nvPr/>
            </p14:nvContentPartPr>
            <p14:xfrm>
              <a:off x="6911061" y="3363155"/>
              <a:ext cx="164160" cy="1648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F8E2100A-2289-7F6A-4CB6-48DF4E3DD37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95581" y="3347709"/>
                <a:ext cx="194760" cy="195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070363B-4160-0B5D-9ACB-46A5011E8BFC}"/>
                  </a:ext>
                </a:extLst>
              </p14:cNvPr>
              <p14:cNvContentPartPr/>
              <p14:nvPr/>
            </p14:nvContentPartPr>
            <p14:xfrm>
              <a:off x="7028781" y="3308075"/>
              <a:ext cx="204120" cy="1807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070363B-4160-0B5D-9ACB-46A5011E8BF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13328" y="3292595"/>
                <a:ext cx="234666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47F2B94-DD5D-4A32-A281-B4A7DB8CB5CB}"/>
                  </a:ext>
                </a:extLst>
              </p14:cNvPr>
              <p14:cNvContentPartPr/>
              <p14:nvPr/>
            </p14:nvContentPartPr>
            <p14:xfrm>
              <a:off x="7169901" y="3261275"/>
              <a:ext cx="125640" cy="2728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47F2B94-DD5D-4A32-A281-B4A7DB8CB5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154465" y="3245815"/>
                <a:ext cx="156153" cy="3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5DDDB8F-D56B-AB1C-3C94-965EFDF009D6}"/>
                  </a:ext>
                </a:extLst>
              </p14:cNvPr>
              <p14:cNvContentPartPr/>
              <p14:nvPr/>
            </p14:nvContentPartPr>
            <p14:xfrm>
              <a:off x="7263861" y="3363155"/>
              <a:ext cx="164880" cy="1573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5DDDB8F-D56B-AB1C-3C94-965EFDF009D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248381" y="3347675"/>
                <a:ext cx="1954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FA827B4-4E73-1A02-798F-5D497B11D01C}"/>
                  </a:ext>
                </a:extLst>
              </p14:cNvPr>
              <p14:cNvContentPartPr/>
              <p14:nvPr/>
            </p14:nvContentPartPr>
            <p14:xfrm>
              <a:off x="7506861" y="3041675"/>
              <a:ext cx="16200" cy="5256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FA827B4-4E73-1A02-798F-5D497B11D01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491029" y="3026195"/>
                <a:ext cx="47495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3A56983-8D3F-FDF1-AE41-6B66CAE43FE7}"/>
                  </a:ext>
                </a:extLst>
              </p14:cNvPr>
              <p14:cNvContentPartPr/>
              <p14:nvPr/>
            </p14:nvContentPartPr>
            <p14:xfrm>
              <a:off x="7365741" y="3049595"/>
              <a:ext cx="635400" cy="4863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3A56983-8D3F-FDF1-AE41-6B66CAE43FE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350261" y="3034126"/>
                <a:ext cx="666000" cy="516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CB72344-830E-6902-C4F1-F3A2B7C925DD}"/>
                  </a:ext>
                </a:extLst>
              </p14:cNvPr>
              <p14:cNvContentPartPr/>
              <p14:nvPr/>
            </p14:nvContentPartPr>
            <p14:xfrm>
              <a:off x="8173221" y="3229955"/>
              <a:ext cx="149400" cy="149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CB72344-830E-6902-C4F1-F3A2B7C925D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157704" y="3214475"/>
                <a:ext cx="180074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78A96B3-F6A2-13A2-A744-74E07E57C55B}"/>
                  </a:ext>
                </a:extLst>
              </p14:cNvPr>
              <p14:cNvContentPartPr/>
              <p14:nvPr/>
            </p14:nvContentPartPr>
            <p14:xfrm>
              <a:off x="8353581" y="3215195"/>
              <a:ext cx="86760" cy="2113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78A96B3-F6A2-13A2-A744-74E07E57C55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338036" y="3199715"/>
                <a:ext cx="117488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E59A5E4-D76D-C1A7-C798-7BC188A3568E}"/>
                  </a:ext>
                </a:extLst>
              </p14:cNvPr>
              <p14:cNvContentPartPr/>
              <p14:nvPr/>
            </p14:nvContentPartPr>
            <p14:xfrm>
              <a:off x="8761101" y="3002435"/>
              <a:ext cx="39600" cy="3139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E59A5E4-D76D-C1A7-C798-7BC188A3568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745621" y="2986955"/>
                <a:ext cx="702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551441C-BBF1-69C4-6A13-7DAF7123FEF1}"/>
                  </a:ext>
                </a:extLst>
              </p14:cNvPr>
              <p14:cNvContentPartPr/>
              <p14:nvPr/>
            </p14:nvContentPartPr>
            <p14:xfrm>
              <a:off x="8549421" y="3128795"/>
              <a:ext cx="345240" cy="1562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551441C-BBF1-69C4-6A13-7DAF7123FEF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33941" y="3113315"/>
                <a:ext cx="3758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E226288-B83F-9523-C7DE-8C0A81939C17}"/>
                  </a:ext>
                </a:extLst>
              </p14:cNvPr>
              <p14:cNvContentPartPr/>
              <p14:nvPr/>
            </p14:nvContentPartPr>
            <p14:xfrm>
              <a:off x="8957301" y="3128795"/>
              <a:ext cx="133560" cy="179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E226288-B83F-9523-C7DE-8C0A81939C1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941863" y="3113315"/>
                <a:ext cx="164078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1CA0975-CA39-E4ED-EFE7-62C98D56EA4C}"/>
                  </a:ext>
                </a:extLst>
              </p14:cNvPr>
              <p14:cNvContentPartPr/>
              <p14:nvPr/>
            </p14:nvContentPartPr>
            <p14:xfrm>
              <a:off x="9154221" y="3151475"/>
              <a:ext cx="156240" cy="446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1CA0975-CA39-E4ED-EFE7-62C98D56EA4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138741" y="3135995"/>
                <a:ext cx="18684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60D4CC2-1040-E234-7D78-28BA1C2112D7}"/>
                  </a:ext>
                </a:extLst>
              </p14:cNvPr>
              <p14:cNvContentPartPr/>
              <p14:nvPr/>
            </p14:nvContentPartPr>
            <p14:xfrm>
              <a:off x="9584421" y="2810915"/>
              <a:ext cx="2916720" cy="771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60D4CC2-1040-E234-7D78-28BA1C2112D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568941" y="2795442"/>
                <a:ext cx="2947320" cy="802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9D712B7-C23B-A78F-C5B6-46437DC6CD7E}"/>
                  </a:ext>
                </a:extLst>
              </p14:cNvPr>
              <p14:cNvContentPartPr/>
              <p14:nvPr/>
            </p14:nvContentPartPr>
            <p14:xfrm>
              <a:off x="9689541" y="172475"/>
              <a:ext cx="2171520" cy="7920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9D712B7-C23B-A78F-C5B6-46437DC6CD7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674064" y="157002"/>
                <a:ext cx="2202115" cy="822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37B2929-CAEF-EC8F-17B8-A741061757A2}"/>
                  </a:ext>
                </a:extLst>
              </p14:cNvPr>
              <p14:cNvContentPartPr/>
              <p14:nvPr/>
            </p14:nvContentPartPr>
            <p14:xfrm>
              <a:off x="6526581" y="259595"/>
              <a:ext cx="2833920" cy="6642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37B2929-CAEF-EC8F-17B8-A741061757A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511101" y="244115"/>
                <a:ext cx="286452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920228A6-6F42-570B-1E0D-34462DF44E3C}"/>
                  </a:ext>
                </a:extLst>
              </p14:cNvPr>
              <p14:cNvContentPartPr/>
              <p14:nvPr/>
            </p14:nvContentPartPr>
            <p14:xfrm>
              <a:off x="6514341" y="901475"/>
              <a:ext cx="2799360" cy="9882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920228A6-6F42-570B-1E0D-34462DF44E3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498859" y="885989"/>
                <a:ext cx="2829964" cy="1018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C78B42C4-51E9-B83A-5D3E-4B90AF503D56}"/>
                  </a:ext>
                </a:extLst>
              </p14:cNvPr>
              <p14:cNvContentPartPr/>
              <p14:nvPr/>
            </p14:nvContentPartPr>
            <p14:xfrm>
              <a:off x="3762861" y="1041875"/>
              <a:ext cx="2406240" cy="6577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C78B42C4-51E9-B83A-5D3E-4B90AF503D5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747381" y="1026403"/>
                <a:ext cx="2436840" cy="688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846FB4B7-3482-EE37-7E4F-41D1D289D5E3}"/>
                  </a:ext>
                </a:extLst>
              </p14:cNvPr>
              <p14:cNvContentPartPr/>
              <p14:nvPr/>
            </p14:nvContentPartPr>
            <p14:xfrm>
              <a:off x="2853501" y="1161035"/>
              <a:ext cx="525600" cy="4345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846FB4B7-3482-EE37-7E4F-41D1D289D5E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838021" y="1145542"/>
                <a:ext cx="556200" cy="465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522CD788-4B30-CE71-3E23-04BD2DE4DDF7}"/>
                  </a:ext>
                </a:extLst>
              </p14:cNvPr>
              <p14:cNvContentPartPr/>
              <p14:nvPr/>
            </p14:nvContentPartPr>
            <p14:xfrm>
              <a:off x="407301" y="1191635"/>
              <a:ext cx="470880" cy="54900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522CD788-4B30-CE71-3E23-04BD2DE4DDF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91821" y="1176165"/>
                <a:ext cx="501480" cy="5795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19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3F727C-82E6-33BB-7D72-4F0C98F0564D}"/>
              </a:ext>
            </a:extLst>
          </p:cNvPr>
          <p:cNvSpPr txBox="1"/>
          <p:nvPr/>
        </p:nvSpPr>
        <p:spPr>
          <a:xfrm>
            <a:off x="998805" y="506437"/>
            <a:ext cx="10466363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b="1" dirty="0"/>
              <a:t>The entire purpose of Linear Discriminant Analysis (LDA) is</a:t>
            </a:r>
          </a:p>
          <a:p>
            <a:pPr>
              <a:buNone/>
            </a:pPr>
            <a:r>
              <a:rPr lang="en-US" sz="2600" b="1" dirty="0"/>
              <a:t>to perform dimensionality reduction in a way that: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Preserves class separability: The projected data points from different classes remain as separated as they were in the original space.</a:t>
            </a:r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Reduces dimensions: It maps high-dimensional data to a lower-dimensional subspace without losing the essential structure that distinguishes the classes.</a:t>
            </a:r>
          </a:p>
        </p:txBody>
      </p:sp>
    </p:spTree>
    <p:extLst>
      <p:ext uri="{BB962C8B-B14F-4D97-AF65-F5344CB8AC3E}">
        <p14:creationId xmlns:p14="http://schemas.microsoft.com/office/powerpoint/2010/main" val="4846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9437414-BB5E-4C9B-1F9F-8C52B8B23E99}"/>
                  </a:ext>
                </a:extLst>
              </p14:cNvPr>
              <p14:cNvContentPartPr/>
              <p14:nvPr/>
            </p14:nvContentPartPr>
            <p14:xfrm>
              <a:off x="2066181" y="1650678"/>
              <a:ext cx="737280" cy="612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9437414-BB5E-4C9B-1F9F-8C52B8B23E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0701" y="1635198"/>
                <a:ext cx="76788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4C24356-CF8F-8D0A-E932-CF3FF3B5AAEA}"/>
                  </a:ext>
                </a:extLst>
              </p14:cNvPr>
              <p14:cNvContentPartPr/>
              <p14:nvPr/>
            </p14:nvContentPartPr>
            <p14:xfrm>
              <a:off x="3344181" y="1332798"/>
              <a:ext cx="431640" cy="501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4C24356-CF8F-8D0A-E932-CF3FF3B5AA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28701" y="1317318"/>
                <a:ext cx="46224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FB18C1B-F241-1FEE-98F6-D2492E428CA5}"/>
                  </a:ext>
                </a:extLst>
              </p14:cNvPr>
              <p14:cNvContentPartPr/>
              <p14:nvPr/>
            </p14:nvContentPartPr>
            <p14:xfrm>
              <a:off x="3709221" y="1286358"/>
              <a:ext cx="387720" cy="595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FB18C1B-F241-1FEE-98F6-D2492E428CA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93755" y="1270878"/>
                <a:ext cx="418292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0C2E7B6-8833-2D3E-628D-6918A8AC5664}"/>
                  </a:ext>
                </a:extLst>
              </p14:cNvPr>
              <p14:cNvContentPartPr/>
              <p14:nvPr/>
            </p14:nvContentPartPr>
            <p14:xfrm>
              <a:off x="3077781" y="1410918"/>
              <a:ext cx="306000" cy="682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0C2E7B6-8833-2D3E-628D-6918A8AC56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62301" y="1395438"/>
                <a:ext cx="3366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A2AC60A-53D3-E79A-8E87-F1C7C379D9C5}"/>
                  </a:ext>
                </a:extLst>
              </p14:cNvPr>
              <p14:cNvContentPartPr/>
              <p14:nvPr/>
            </p14:nvContentPartPr>
            <p14:xfrm>
              <a:off x="6323181" y="1395438"/>
              <a:ext cx="666720" cy="374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A2AC60A-53D3-E79A-8E87-F1C7C379D9C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07701" y="1379973"/>
                <a:ext cx="697320" cy="405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EE8EB45-2995-4646-40C2-4AAD701555FF}"/>
                  </a:ext>
                </a:extLst>
              </p14:cNvPr>
              <p14:cNvContentPartPr/>
              <p14:nvPr/>
            </p14:nvContentPartPr>
            <p14:xfrm>
              <a:off x="4371261" y="1234158"/>
              <a:ext cx="1379880" cy="875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EE8EB45-2995-4646-40C2-4AAD701555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55785" y="1218672"/>
                <a:ext cx="1410472" cy="905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0D50F46-3C29-11F8-2433-BADA0BA614FC}"/>
                  </a:ext>
                </a:extLst>
              </p14:cNvPr>
              <p14:cNvContentPartPr/>
              <p14:nvPr/>
            </p14:nvContentPartPr>
            <p14:xfrm>
              <a:off x="6707301" y="1951998"/>
              <a:ext cx="133560" cy="210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0D50F46-3C29-11F8-2433-BADA0BA614F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91821" y="1936518"/>
                <a:ext cx="1641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812E907-E38D-88E2-085A-9B8598ABD130}"/>
                  </a:ext>
                </a:extLst>
              </p14:cNvPr>
              <p14:cNvContentPartPr/>
              <p14:nvPr/>
            </p14:nvContentPartPr>
            <p14:xfrm>
              <a:off x="7357821" y="1003398"/>
              <a:ext cx="1733040" cy="978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812E907-E38D-88E2-085A-9B8598ABD1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42341" y="987918"/>
                <a:ext cx="1763640" cy="10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B2B82F2-A046-C38D-AB44-80175C19A9EF}"/>
                  </a:ext>
                </a:extLst>
              </p14:cNvPr>
              <p14:cNvContentPartPr/>
              <p14:nvPr/>
            </p14:nvContentPartPr>
            <p14:xfrm>
              <a:off x="4175061" y="4139358"/>
              <a:ext cx="415800" cy="399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B2B82F2-A046-C38D-AB44-80175C19A9E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59581" y="4123878"/>
                <a:ext cx="4464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D1D4054-6205-960C-EFA7-32A4A1A1A456}"/>
                  </a:ext>
                </a:extLst>
              </p14:cNvPr>
              <p14:cNvContentPartPr/>
              <p14:nvPr/>
            </p14:nvContentPartPr>
            <p14:xfrm>
              <a:off x="2818941" y="4405758"/>
              <a:ext cx="737280" cy="2624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D1D4054-6205-960C-EFA7-32A4A1A1A45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03461" y="4390278"/>
                <a:ext cx="7678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2C4E507-AD14-013F-BB23-B461E6F6D75C}"/>
                  </a:ext>
                </a:extLst>
              </p14:cNvPr>
              <p14:cNvContentPartPr/>
              <p14:nvPr/>
            </p14:nvContentPartPr>
            <p14:xfrm>
              <a:off x="3328341" y="3703758"/>
              <a:ext cx="2538000" cy="2017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2C4E507-AD14-013F-BB23-B461E6F6D75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12861" y="3688278"/>
                <a:ext cx="2568600" cy="2047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0ABFEF8-7273-2034-A2D5-CD73CFB309E8}"/>
              </a:ext>
            </a:extLst>
          </p:cNvPr>
          <p:cNvSpPr txBox="1"/>
          <p:nvPr/>
        </p:nvSpPr>
        <p:spPr>
          <a:xfrm>
            <a:off x="182618" y="5925605"/>
            <a:ext cx="1125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solution vector v is the optimal projection direction to achieve class separation.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74D4CE7-AAC6-7EDD-031D-25E127B2E465}"/>
                  </a:ext>
                </a:extLst>
              </p14:cNvPr>
              <p14:cNvContentPartPr/>
              <p14:nvPr/>
            </p14:nvContentPartPr>
            <p14:xfrm>
              <a:off x="9654981" y="97595"/>
              <a:ext cx="1442880" cy="733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74D4CE7-AAC6-7EDD-031D-25E127B2E46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44181" y="86800"/>
                <a:ext cx="1464120" cy="754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B9CB05-2205-7803-AE29-3E28492E3316}"/>
                  </a:ext>
                </a:extLst>
              </p14:cNvPr>
              <p14:cNvContentPartPr/>
              <p14:nvPr/>
            </p14:nvContentPartPr>
            <p14:xfrm>
              <a:off x="3196221" y="1074995"/>
              <a:ext cx="6835680" cy="149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B9CB05-2205-7803-AE29-3E28492E331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85421" y="1064195"/>
                <a:ext cx="6856920" cy="15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E08A5AF-3BEE-DE23-6A29-BC7820780CBB}"/>
                  </a:ext>
                </a:extLst>
              </p14:cNvPr>
              <p14:cNvContentPartPr/>
              <p14:nvPr/>
            </p14:nvContentPartPr>
            <p14:xfrm>
              <a:off x="10423221" y="752435"/>
              <a:ext cx="1199520" cy="447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E08A5AF-3BEE-DE23-6A29-BC7820780CB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412421" y="741626"/>
                <a:ext cx="1220760" cy="4687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B217842-42A1-C8AA-249A-2921A3750E2D}"/>
              </a:ext>
            </a:extLst>
          </p:cNvPr>
          <p:cNvSpPr txBox="1"/>
          <p:nvPr/>
        </p:nvSpPr>
        <p:spPr>
          <a:xfrm>
            <a:off x="5084781" y="1199915"/>
            <a:ext cx="916920" cy="10627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983EF-D235-F0C8-EE8E-711D6DF2FF3F}"/>
                  </a:ext>
                </a:extLst>
              </p:cNvPr>
              <p:cNvSpPr txBox="1"/>
              <p:nvPr/>
            </p:nvSpPr>
            <p:spPr>
              <a:xfrm>
                <a:off x="569259" y="188246"/>
                <a:ext cx="917525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We want a direction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600" dirty="0"/>
                  <a:t> where between-class scatter is large while within-class scatter is small.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983EF-D235-F0C8-EE8E-711D6DF2F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59" y="188246"/>
                <a:ext cx="9175259" cy="892552"/>
              </a:xfrm>
              <a:prstGeom prst="rect">
                <a:avLst/>
              </a:prstGeom>
              <a:blipFill>
                <a:blip r:embed="rId58"/>
                <a:stretch>
                  <a:fillRect l="-1105" t="-5634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D01D79-8B19-90EA-A2C9-582B1505EB3A}"/>
                  </a:ext>
                </a:extLst>
              </p:cNvPr>
              <p:cNvSpPr txBox="1"/>
              <p:nvPr/>
            </p:nvSpPr>
            <p:spPr>
              <a:xfrm>
                <a:off x="377545" y="2881951"/>
                <a:ext cx="11436909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We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ar-A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ar-AE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600" b="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600" dirty="0"/>
                  <a:t> to be large relative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ar-A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ar-AE" sz="2600" b="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2600" b="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ar-AE" sz="2600" dirty="0"/>
                  <a:t>.</a:t>
                </a:r>
                <a:r>
                  <a:rPr lang="en-US" sz="2600" dirty="0"/>
                  <a:t> The natural way to do this is to maximize the ration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D01D79-8B19-90EA-A2C9-582B1505E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5" y="2881951"/>
                <a:ext cx="11436909" cy="892552"/>
              </a:xfrm>
              <a:prstGeom prst="rect">
                <a:avLst/>
              </a:prstGeom>
              <a:blipFill>
                <a:blip r:embed="rId59"/>
                <a:stretch>
                  <a:fillRect l="-887" t="-8451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45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1" indent="0">
              <a:buNone/>
            </a:pPr>
            <a:r>
              <a:rPr sz="2600" dirty="0"/>
              <a:t>Goal: Go far while using little time.</a:t>
            </a:r>
            <a:endParaRPr lang="en-US" sz="2600" dirty="0"/>
          </a:p>
          <a:p>
            <a:pPr marL="457200" lvl="1" indent="0">
              <a:buNone/>
            </a:pPr>
            <a:endParaRPr sz="2600" dirty="0"/>
          </a:p>
          <a:p>
            <a:pPr marL="457200" lvl="1" indent="0">
              <a:buNone/>
            </a:pPr>
            <a:r>
              <a:rPr sz="2600" dirty="0"/>
              <a:t>Two objectives:</a:t>
            </a:r>
          </a:p>
          <a:p>
            <a:pPr marL="914400" lvl="2" indent="0">
              <a:buNone/>
            </a:pPr>
            <a:r>
              <a:rPr sz="2600" dirty="0"/>
              <a:t>• Maximize distance</a:t>
            </a:r>
          </a:p>
          <a:p>
            <a:pPr marL="914400" lvl="2" indent="0">
              <a:buNone/>
            </a:pPr>
            <a:r>
              <a:rPr sz="2600" dirty="0"/>
              <a:t>• Minimize time</a:t>
            </a:r>
            <a:endParaRPr lang="en-US" sz="2600" dirty="0"/>
          </a:p>
          <a:p>
            <a:pPr marL="914400" lvl="2" indent="0">
              <a:buNone/>
            </a:pPr>
            <a:endParaRPr sz="2600" dirty="0"/>
          </a:p>
          <a:p>
            <a:pPr marL="457200" lvl="1" indent="0">
              <a:buNone/>
            </a:pPr>
            <a:r>
              <a:rPr sz="2600" dirty="0"/>
              <a:t>Natural combined measure: speed = distance / time</a:t>
            </a: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r>
              <a:rPr lang="en-US" sz="2600" dirty="0"/>
              <a:t>So do this: max (distance/time). </a:t>
            </a:r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r>
              <a:rPr lang="en-US" sz="2600" dirty="0"/>
              <a:t>In our case max (vTS1v/vTS2v)</a:t>
            </a:r>
            <a:endParaRPr sz="2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C7A62-80B8-E809-E708-4B0BFECF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41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with speed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52112-C2B6-19FB-678A-C75D8B15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215443"/>
            <a:ext cx="9314213" cy="6603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2D0115-8A6C-1DAA-79FB-A0FFB23E92EF}"/>
              </a:ext>
            </a:extLst>
          </p:cNvPr>
          <p:cNvSpPr txBox="1"/>
          <p:nvPr/>
        </p:nvSpPr>
        <p:spPr>
          <a:xfrm>
            <a:off x="5442856" y="215443"/>
            <a:ext cx="2670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First Objective</a:t>
            </a:r>
          </a:p>
        </p:txBody>
      </p:sp>
    </p:spTree>
    <p:extLst>
      <p:ext uri="{BB962C8B-B14F-4D97-AF65-F5344CB8AC3E}">
        <p14:creationId xmlns:p14="http://schemas.microsoft.com/office/powerpoint/2010/main" val="339666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 txBox="1"/>
          <p:nvPr/>
        </p:nvSpPr>
        <p:spPr>
          <a:xfrm>
            <a:off x="1717046" y="498404"/>
            <a:ext cx="83176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50" dirty="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1795331"/>
            <a:ext cx="256103" cy="25610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160665" y="1752592"/>
            <a:ext cx="989060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585" b="1" spc="277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784" b="1" spc="-40" dirty="0">
                <a:latin typeface="Arial"/>
                <a:cs typeface="Arial"/>
                <a:hlinkClick r:id="rId3" action="ppaction://hlinksldjump"/>
              </a:rPr>
              <a:t>Today</a:t>
            </a:r>
            <a:endParaRPr sz="1784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3526" y="2587588"/>
            <a:ext cx="256103" cy="25610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3526" y="3379844"/>
            <a:ext cx="256103" cy="25610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3526" y="4172100"/>
            <a:ext cx="256103" cy="25610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2160665" y="2544849"/>
            <a:ext cx="2132901" cy="190991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2145" indent="-296978">
              <a:spcBef>
                <a:spcPts val="188"/>
              </a:spcBef>
              <a:buClr>
                <a:srgbClr val="FFFFFF"/>
              </a:buClr>
              <a:buSzPct val="88888"/>
              <a:buAutoNum type="arabicPlain" startAt="2"/>
              <a:tabLst>
                <a:tab pos="322145" algn="l"/>
              </a:tabLst>
            </a:pPr>
            <a:r>
              <a:rPr sz="1784" b="1" dirty="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Batch</a:t>
            </a:r>
            <a:r>
              <a:rPr sz="1784" b="1" spc="-79" dirty="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 </a:t>
            </a:r>
            <a:r>
              <a:rPr sz="1784" b="1" spc="-20" dirty="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Projection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41"/>
              </a:spcBef>
              <a:buClr>
                <a:srgbClr val="FFFFFF"/>
              </a:buClr>
              <a:buFont typeface="Arial"/>
              <a:buAutoNum type="arabicPlain" startAt="2"/>
            </a:pPr>
            <a:endParaRPr sz="1784">
              <a:latin typeface="Arial"/>
              <a:cs typeface="Arial"/>
            </a:endParaRPr>
          </a:p>
          <a:p>
            <a:pPr marL="322145" indent="-296978">
              <a:spcBef>
                <a:spcPts val="10"/>
              </a:spcBef>
              <a:buClr>
                <a:srgbClr val="FFFFFF"/>
              </a:buClr>
              <a:buSzPct val="88888"/>
              <a:buAutoNum type="arabicPlain" startAt="2"/>
              <a:tabLst>
                <a:tab pos="322145" algn="l"/>
              </a:tabLst>
            </a:pPr>
            <a:r>
              <a:rPr sz="1784" b="1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PCA</a:t>
            </a:r>
            <a:r>
              <a:rPr sz="1784" b="1" spc="-5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784" b="1" spc="-2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Review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41"/>
              </a:spcBef>
              <a:buClr>
                <a:srgbClr val="FFFFFF"/>
              </a:buClr>
              <a:buFont typeface="Arial"/>
              <a:buAutoNum type="arabicPlain" startAt="2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 startAt="2"/>
              <a:tabLst>
                <a:tab pos="322145" algn="l"/>
              </a:tabLst>
            </a:pPr>
            <a:r>
              <a:rPr sz="1784" b="1" spc="-20" dirty="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LDA</a:t>
            </a:r>
            <a:r>
              <a:rPr sz="1784" b="1" spc="-50" dirty="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b="1" dirty="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vs.</a:t>
            </a:r>
            <a:r>
              <a:rPr sz="1784" b="1" spc="59" dirty="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b="1" spc="-50" dirty="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PCA</a:t>
            </a:r>
            <a:endParaRPr sz="1784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3526" y="4964357"/>
            <a:ext cx="256103" cy="25610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160665" y="4933125"/>
            <a:ext cx="801568" cy="287268"/>
          </a:xfrm>
          <a:prstGeom prst="rect">
            <a:avLst/>
          </a:prstGeom>
        </p:spPr>
        <p:txBody>
          <a:bodyPr vert="horz" wrap="square" lIns="0" tIns="12583" rIns="0" bIns="0" rtlCol="0">
            <a:spAutoFit/>
          </a:bodyPr>
          <a:lstStyle/>
          <a:p>
            <a:pPr marL="25168">
              <a:spcBef>
                <a:spcPts val="99"/>
              </a:spcBef>
            </a:pPr>
            <a:r>
              <a:rPr sz="1585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585" b="1" spc="277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784" b="1" spc="-50" dirty="0">
                <a:latin typeface="Arial"/>
                <a:cs typeface="Arial"/>
                <a:hlinkClick r:id="rId9" action="ppaction://hlinksldjump"/>
              </a:rPr>
              <a:t>LDA</a:t>
            </a:r>
            <a:endParaRPr sz="1784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 dirty="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xfrm>
            <a:off x="4320997" y="3324133"/>
            <a:ext cx="219329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47625">
              <a:spcBef>
                <a:spcPts val="70"/>
              </a:spcBef>
            </a:pPr>
            <a:fld id="{81D60167-4931-47E6-BA6A-407CBD079E47}" type="slidenum">
              <a:rPr lang="en-US" smtClean="0"/>
              <a:pPr marL="47625">
                <a:spcBef>
                  <a:spcPts val="70"/>
                </a:spcBef>
              </a:pPr>
              <a:t>2</a:t>
            </a:fld>
            <a:r>
              <a:rPr lang="en-US" spc="-1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22</a:t>
            </a:r>
            <a:endParaRPr spc="-50" dirty="0"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ABA5A-94DA-561C-8EBB-07320587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35" y="1"/>
            <a:ext cx="10490602" cy="6723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B28AE-3181-C8F8-4456-30C2FDB0750D}"/>
              </a:ext>
            </a:extLst>
          </p:cNvPr>
          <p:cNvSpPr txBox="1"/>
          <p:nvPr/>
        </p:nvSpPr>
        <p:spPr>
          <a:xfrm>
            <a:off x="449943" y="0"/>
            <a:ext cx="4136571" cy="12627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90960-223C-D8E0-7D96-594008F3A6F8}"/>
              </a:ext>
            </a:extLst>
          </p:cNvPr>
          <p:cNvSpPr txBox="1"/>
          <p:nvPr/>
        </p:nvSpPr>
        <p:spPr>
          <a:xfrm>
            <a:off x="4934859" y="200484"/>
            <a:ext cx="2670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First Objective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C601C-8ED3-0CAE-27BB-B3C81568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156567"/>
            <a:ext cx="3263899" cy="6754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3B5C96-9902-BECE-11B0-B0C57EAA0593}"/>
                  </a:ext>
                </a:extLst>
              </p14:cNvPr>
              <p14:cNvContentPartPr/>
              <p14:nvPr/>
            </p14:nvContentPartPr>
            <p14:xfrm>
              <a:off x="5211861" y="5644475"/>
              <a:ext cx="3400920" cy="650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3B5C96-9902-BECE-11B0-B0C57EAA05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461" y="5630083"/>
                <a:ext cx="3429360" cy="679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52B851-B0D9-01E3-2661-A2D4BBBF0297}"/>
                  </a:ext>
                </a:extLst>
              </p14:cNvPr>
              <p14:cNvContentPartPr/>
              <p14:nvPr/>
            </p14:nvContentPartPr>
            <p14:xfrm>
              <a:off x="8267541" y="2999195"/>
              <a:ext cx="1207800" cy="2716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52B851-B0D9-01E3-2661-A2D4BBBF02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56741" y="2988395"/>
                <a:ext cx="1229040" cy="27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E5E320B-BCD5-3FFB-E9AF-9187B1746111}"/>
                  </a:ext>
                </a:extLst>
              </p14:cNvPr>
              <p14:cNvContentPartPr/>
              <p14:nvPr/>
            </p14:nvContentPartPr>
            <p14:xfrm>
              <a:off x="9368421" y="3003515"/>
              <a:ext cx="161640" cy="164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E5E320B-BCD5-3FFB-E9AF-9187B17461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57621" y="2992715"/>
                <a:ext cx="1828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854B59E-8B54-8A1E-A403-4F030DDC948A}"/>
                  </a:ext>
                </a:extLst>
              </p14:cNvPr>
              <p14:cNvContentPartPr/>
              <p14:nvPr/>
            </p14:nvContentPartPr>
            <p14:xfrm>
              <a:off x="9107061" y="2069675"/>
              <a:ext cx="156240" cy="368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854B59E-8B54-8A1E-A403-4F030DDC94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96261" y="2058886"/>
                <a:ext cx="177480" cy="389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FB635A-BBF9-B710-E874-1CD2D6801633}"/>
                  </a:ext>
                </a:extLst>
              </p14:cNvPr>
              <p14:cNvContentPartPr/>
              <p14:nvPr/>
            </p14:nvContentPartPr>
            <p14:xfrm>
              <a:off x="9372741" y="2194955"/>
              <a:ext cx="102240" cy="219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FB635A-BBF9-B710-E874-1CD2D68016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61979" y="2184137"/>
                <a:ext cx="123405" cy="241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561FA1-30AE-F5E0-AE0E-09D8FB004EC2}"/>
                  </a:ext>
                </a:extLst>
              </p14:cNvPr>
              <p14:cNvContentPartPr/>
              <p14:nvPr/>
            </p14:nvContentPartPr>
            <p14:xfrm>
              <a:off x="9364821" y="2234195"/>
              <a:ext cx="141480" cy="164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561FA1-30AE-F5E0-AE0E-09D8FB004E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54021" y="2223395"/>
                <a:ext cx="1627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C22D8EF-7CCD-5B21-66E2-6E3BA749928A}"/>
                  </a:ext>
                </a:extLst>
              </p14:cNvPr>
              <p14:cNvContentPartPr/>
              <p14:nvPr/>
            </p14:nvContentPartPr>
            <p14:xfrm>
              <a:off x="9607821" y="2250035"/>
              <a:ext cx="16200" cy="381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C22D8EF-7CCD-5B21-66E2-6E3BA749928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96776" y="2239235"/>
                <a:ext cx="37923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E5CC718-3F3E-DE33-E38A-2C31B0B5B52D}"/>
                  </a:ext>
                </a:extLst>
              </p14:cNvPr>
              <p14:cNvContentPartPr/>
              <p14:nvPr/>
            </p14:nvContentPartPr>
            <p14:xfrm>
              <a:off x="9607821" y="2187035"/>
              <a:ext cx="86760" cy="205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E5CC718-3F3E-DE33-E38A-2C31B0B5B5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96976" y="2176235"/>
                <a:ext cx="108089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6268D1-3CAE-50AF-92E2-486EA2A7240C}"/>
                  </a:ext>
                </a:extLst>
              </p14:cNvPr>
              <p14:cNvContentPartPr/>
              <p14:nvPr/>
            </p14:nvContentPartPr>
            <p14:xfrm>
              <a:off x="9702141" y="2132315"/>
              <a:ext cx="149400" cy="207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6268D1-3CAE-50AF-92E2-486EA2A7240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91341" y="2121496"/>
                <a:ext cx="170640" cy="228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042FA19-415D-CF6C-5EF8-30088DE3F46F}"/>
                  </a:ext>
                </a:extLst>
              </p14:cNvPr>
              <p14:cNvContentPartPr/>
              <p14:nvPr/>
            </p14:nvContentPartPr>
            <p14:xfrm>
              <a:off x="9858741" y="2100995"/>
              <a:ext cx="321840" cy="219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042FA19-415D-CF6C-5EF8-30088DE3F46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47929" y="2090195"/>
                <a:ext cx="343104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310B58A-EA38-6F91-3A64-8700E7FAF19B}"/>
                  </a:ext>
                </a:extLst>
              </p14:cNvPr>
              <p14:cNvContentPartPr/>
              <p14:nvPr/>
            </p14:nvContentPartPr>
            <p14:xfrm>
              <a:off x="10180221" y="2046995"/>
              <a:ext cx="187560" cy="268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310B58A-EA38-6F91-3A64-8700E7FAF19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69442" y="2036209"/>
                <a:ext cx="208759" cy="289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E14733-CEBA-81A6-42FF-142A9BD7FDBC}"/>
                  </a:ext>
                </a:extLst>
              </p14:cNvPr>
              <p14:cNvContentPartPr/>
              <p14:nvPr/>
            </p14:nvContentPartPr>
            <p14:xfrm>
              <a:off x="10423221" y="2124395"/>
              <a:ext cx="63000" cy="110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E14733-CEBA-81A6-42FF-142A9BD7FD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12421" y="2113595"/>
                <a:ext cx="842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17E6DC-CC32-03C7-E954-D212A8E12F01}"/>
                  </a:ext>
                </a:extLst>
              </p14:cNvPr>
              <p14:cNvContentPartPr/>
              <p14:nvPr/>
            </p14:nvContentPartPr>
            <p14:xfrm>
              <a:off x="10564341" y="2100995"/>
              <a:ext cx="196200" cy="141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17E6DC-CC32-03C7-E954-D212A8E12F0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53561" y="2090195"/>
                <a:ext cx="217401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AF7A0B-3530-AB28-6D09-7EEA328AA63C}"/>
                  </a:ext>
                </a:extLst>
              </p14:cNvPr>
              <p14:cNvContentPartPr/>
              <p14:nvPr/>
            </p14:nvContentPartPr>
            <p14:xfrm>
              <a:off x="10548501" y="1936475"/>
              <a:ext cx="16200" cy="23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AF7A0B-3530-AB28-6D09-7EEA328AA63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37456" y="1925675"/>
                <a:ext cx="37923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E5A5AA8-35F1-84DC-E7B3-98C6A8FE7067}"/>
                  </a:ext>
                </a:extLst>
              </p14:cNvPr>
              <p14:cNvContentPartPr/>
              <p14:nvPr/>
            </p14:nvContentPartPr>
            <p14:xfrm>
              <a:off x="10995621" y="1742075"/>
              <a:ext cx="266760" cy="593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E5A5AA8-35F1-84DC-E7B3-98C6A8FE70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84836" y="1731268"/>
                <a:ext cx="287971" cy="614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D9E9D8-50FA-9096-57D0-0584607DF39D}"/>
                  </a:ext>
                </a:extLst>
              </p14:cNvPr>
              <p14:cNvContentPartPr/>
              <p14:nvPr/>
            </p14:nvContentPartPr>
            <p14:xfrm>
              <a:off x="11263101" y="1905875"/>
              <a:ext cx="418320" cy="238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D9E9D8-50FA-9096-57D0-0584607DF39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252301" y="1895075"/>
                <a:ext cx="4395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E94DDC5-D4F0-D4B8-040A-00CEC7BEFA3B}"/>
                  </a:ext>
                </a:extLst>
              </p14:cNvPr>
              <p14:cNvContentPartPr/>
              <p14:nvPr/>
            </p14:nvContentPartPr>
            <p14:xfrm>
              <a:off x="9781341" y="2273435"/>
              <a:ext cx="1888920" cy="7556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E94DDC5-D4F0-D4B8-040A-00CEC7BEFA3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70541" y="2262635"/>
                <a:ext cx="1910160" cy="77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21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634D9-A0B6-F57E-3475-6460BF5E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35" y="0"/>
            <a:ext cx="9731684" cy="67388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0F9D0A-773D-6CF4-4D3B-7CC0ED99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148" y="5242184"/>
            <a:ext cx="2602524" cy="6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23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23D41-04B5-36F7-36A3-644F0FA7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DBC91F9-F22D-3D3D-A5AB-11B204C14FE3}"/>
                  </a:ext>
                </a:extLst>
              </p14:cNvPr>
              <p14:cNvContentPartPr/>
              <p14:nvPr/>
            </p14:nvContentPartPr>
            <p14:xfrm>
              <a:off x="2066181" y="1650678"/>
              <a:ext cx="737280" cy="612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DBC91F9-F22D-3D3D-A5AB-11B204C14F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0701" y="1635198"/>
                <a:ext cx="76788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5B82AF8-6AEA-5A12-A8EF-2C8F8ABE136C}"/>
                  </a:ext>
                </a:extLst>
              </p14:cNvPr>
              <p14:cNvContentPartPr/>
              <p14:nvPr/>
            </p14:nvContentPartPr>
            <p14:xfrm>
              <a:off x="3344181" y="1332798"/>
              <a:ext cx="431640" cy="501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5B82AF8-6AEA-5A12-A8EF-2C8F8ABE13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8701" y="1317318"/>
                <a:ext cx="46224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D9BFFF5-2CDF-62EB-6841-36D69E068CA9}"/>
                  </a:ext>
                </a:extLst>
              </p14:cNvPr>
              <p14:cNvContentPartPr/>
              <p14:nvPr/>
            </p14:nvContentPartPr>
            <p14:xfrm>
              <a:off x="3709221" y="1286358"/>
              <a:ext cx="387720" cy="595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D9BFFF5-2CDF-62EB-6841-36D69E068C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755" y="1270878"/>
                <a:ext cx="418292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7BB5BD6-C06F-E182-64AC-2B5EDF969AE5}"/>
                  </a:ext>
                </a:extLst>
              </p14:cNvPr>
              <p14:cNvContentPartPr/>
              <p14:nvPr/>
            </p14:nvContentPartPr>
            <p14:xfrm>
              <a:off x="3077781" y="1410918"/>
              <a:ext cx="306000" cy="6825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7BB5BD6-C06F-E182-64AC-2B5EDF969A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2301" y="1395438"/>
                <a:ext cx="3366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538DB80-7958-9E8F-66AB-386D29205509}"/>
                  </a:ext>
                </a:extLst>
              </p14:cNvPr>
              <p14:cNvContentPartPr/>
              <p14:nvPr/>
            </p14:nvContentPartPr>
            <p14:xfrm>
              <a:off x="6323181" y="1395438"/>
              <a:ext cx="666720" cy="3747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538DB80-7958-9E8F-66AB-386D292055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7701" y="1379973"/>
                <a:ext cx="697320" cy="405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2490A97-D764-773E-BCA4-F6B5CFADBA45}"/>
                  </a:ext>
                </a:extLst>
              </p14:cNvPr>
              <p14:cNvContentPartPr/>
              <p14:nvPr/>
            </p14:nvContentPartPr>
            <p14:xfrm>
              <a:off x="4371261" y="1234158"/>
              <a:ext cx="1379880" cy="8751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2490A97-D764-773E-BCA4-F6B5CFADBA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55785" y="1218672"/>
                <a:ext cx="1410472" cy="905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C10BDB3-E978-ECDD-C6AE-7742D68EAC18}"/>
                  </a:ext>
                </a:extLst>
              </p14:cNvPr>
              <p14:cNvContentPartPr/>
              <p14:nvPr/>
            </p14:nvContentPartPr>
            <p14:xfrm>
              <a:off x="6707301" y="1951998"/>
              <a:ext cx="133560" cy="2102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C10BDB3-E978-ECDD-C6AE-7742D68EAC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91821" y="1936518"/>
                <a:ext cx="1641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FF7C5D3-3FE8-DCD5-8425-45A461481080}"/>
                  </a:ext>
                </a:extLst>
              </p14:cNvPr>
              <p14:cNvContentPartPr/>
              <p14:nvPr/>
            </p14:nvContentPartPr>
            <p14:xfrm>
              <a:off x="7357821" y="1003398"/>
              <a:ext cx="1733040" cy="978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FF7C5D3-3FE8-DCD5-8425-45A4614810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2341" y="987918"/>
                <a:ext cx="1763640" cy="10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6817072-05E2-86B4-DF3A-2F34CADEBC4C}"/>
                  </a:ext>
                </a:extLst>
              </p14:cNvPr>
              <p14:cNvContentPartPr/>
              <p14:nvPr/>
            </p14:nvContentPartPr>
            <p14:xfrm>
              <a:off x="4175061" y="4139358"/>
              <a:ext cx="415800" cy="3992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6817072-05E2-86B4-DF3A-2F34CADEBC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59581" y="4123878"/>
                <a:ext cx="4464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108BD5C-8AE6-D4F5-A543-897CF990E781}"/>
                  </a:ext>
                </a:extLst>
              </p14:cNvPr>
              <p14:cNvContentPartPr/>
              <p14:nvPr/>
            </p14:nvContentPartPr>
            <p14:xfrm>
              <a:off x="2818941" y="4405758"/>
              <a:ext cx="737280" cy="2624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108BD5C-8AE6-D4F5-A543-897CF990E7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03461" y="4390278"/>
                <a:ext cx="7678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3900CA4-7B89-62ED-AF01-F4CABA20782A}"/>
                  </a:ext>
                </a:extLst>
              </p14:cNvPr>
              <p14:cNvContentPartPr/>
              <p14:nvPr/>
            </p14:nvContentPartPr>
            <p14:xfrm>
              <a:off x="3328341" y="3703758"/>
              <a:ext cx="2538000" cy="20170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3900CA4-7B89-62ED-AF01-F4CABA2078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12861" y="3688278"/>
                <a:ext cx="2568600" cy="2047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34A0026-1F70-F764-4383-5B9E8E5F20E4}"/>
              </a:ext>
            </a:extLst>
          </p:cNvPr>
          <p:cNvSpPr txBox="1"/>
          <p:nvPr/>
        </p:nvSpPr>
        <p:spPr>
          <a:xfrm>
            <a:off x="182618" y="5925605"/>
            <a:ext cx="1125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solution vector v is the optimal projection direction to achieve class separation.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5A50F01-5149-916B-DAD1-935C6FB19571}"/>
                  </a:ext>
                </a:extLst>
              </p14:cNvPr>
              <p14:cNvContentPartPr/>
              <p14:nvPr/>
            </p14:nvContentPartPr>
            <p14:xfrm>
              <a:off x="9654981" y="97595"/>
              <a:ext cx="1442880" cy="733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5A50F01-5149-916B-DAD1-935C6FB195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44181" y="86800"/>
                <a:ext cx="1464120" cy="754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6698E5-E5E0-CBBF-CF2E-3A12C3B1B2F2}"/>
                  </a:ext>
                </a:extLst>
              </p14:cNvPr>
              <p14:cNvContentPartPr/>
              <p14:nvPr/>
            </p14:nvContentPartPr>
            <p14:xfrm>
              <a:off x="3196221" y="1074995"/>
              <a:ext cx="6835680" cy="1496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6698E5-E5E0-CBBF-CF2E-3A12C3B1B2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85421" y="1064195"/>
                <a:ext cx="6856920" cy="15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E792F20-C69B-82A7-779B-80B6D032B08F}"/>
                  </a:ext>
                </a:extLst>
              </p14:cNvPr>
              <p14:cNvContentPartPr/>
              <p14:nvPr/>
            </p14:nvContentPartPr>
            <p14:xfrm>
              <a:off x="10423221" y="752435"/>
              <a:ext cx="1199520" cy="4474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E792F20-C69B-82A7-779B-80B6D032B0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12421" y="741626"/>
                <a:ext cx="1220760" cy="4687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5F1B6C3-82BE-3097-C41C-4B13C7DC5C62}"/>
              </a:ext>
            </a:extLst>
          </p:cNvPr>
          <p:cNvSpPr txBox="1"/>
          <p:nvPr/>
        </p:nvSpPr>
        <p:spPr>
          <a:xfrm>
            <a:off x="5084781" y="1199915"/>
            <a:ext cx="916920" cy="10627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92464-B0C5-171B-0BFB-1F80A42F84A7}"/>
                  </a:ext>
                </a:extLst>
              </p:cNvPr>
              <p:cNvSpPr txBox="1"/>
              <p:nvPr/>
            </p:nvSpPr>
            <p:spPr>
              <a:xfrm>
                <a:off x="569259" y="188246"/>
                <a:ext cx="917525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We want a direction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600" dirty="0"/>
                  <a:t> where between-class scatter is large while within-class scatter is small.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92464-B0C5-171B-0BFB-1F80A42F8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59" y="188246"/>
                <a:ext cx="9175259" cy="892552"/>
              </a:xfrm>
              <a:prstGeom prst="rect">
                <a:avLst/>
              </a:prstGeom>
              <a:blipFill>
                <a:blip r:embed="rId30"/>
                <a:stretch>
                  <a:fillRect l="-1105" t="-5634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0FBD9C-D0D0-01AB-9431-79E33C198C55}"/>
                  </a:ext>
                </a:extLst>
              </p:cNvPr>
              <p:cNvSpPr txBox="1"/>
              <p:nvPr/>
            </p:nvSpPr>
            <p:spPr>
              <a:xfrm>
                <a:off x="377545" y="2881951"/>
                <a:ext cx="11436909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We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ar-A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ar-AE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600" b="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600" dirty="0"/>
                  <a:t> to be large relative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ar-AE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6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ar-AE" sz="2600" b="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2600" b="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ar-AE" sz="2600" dirty="0"/>
                  <a:t>.</a:t>
                </a:r>
                <a:r>
                  <a:rPr lang="en-US" sz="2600" dirty="0"/>
                  <a:t> The natural way to do this is to maximize the ration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0FBD9C-D0D0-01AB-9431-79E33C198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5" y="2881951"/>
                <a:ext cx="11436909" cy="892552"/>
              </a:xfrm>
              <a:prstGeom prst="rect">
                <a:avLst/>
              </a:prstGeom>
              <a:blipFill>
                <a:blip r:embed="rId31"/>
                <a:stretch>
                  <a:fillRect l="-887" t="-8451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749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F0BA68-91B7-64B0-02E0-048B65EE9751}"/>
              </a:ext>
            </a:extLst>
          </p:cNvPr>
          <p:cNvSpPr txBox="1"/>
          <p:nvPr/>
        </p:nvSpPr>
        <p:spPr>
          <a:xfrm>
            <a:off x="1677282" y="88275"/>
            <a:ext cx="6123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Now we apply the Lagrange multipliers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5822CC-05EC-1426-EDA7-2F00009B62AA}"/>
                  </a:ext>
                </a:extLst>
              </p14:cNvPr>
              <p14:cNvContentPartPr/>
              <p14:nvPr/>
            </p14:nvContentPartPr>
            <p14:xfrm>
              <a:off x="1957419" y="871775"/>
              <a:ext cx="682560" cy="579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5822CC-05EC-1426-EDA7-2F00009B62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1939" y="856295"/>
                <a:ext cx="71316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A924338-E35A-B160-CC3B-58BCA2CEA69C}"/>
                  </a:ext>
                </a:extLst>
              </p14:cNvPr>
              <p14:cNvContentPartPr/>
              <p14:nvPr/>
            </p14:nvContentPartPr>
            <p14:xfrm>
              <a:off x="883179" y="893735"/>
              <a:ext cx="612000" cy="542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A924338-E35A-B160-CC3B-58BCA2CEA6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690" y="878265"/>
                <a:ext cx="642618" cy="573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02E9A1B-5A6D-32F5-8A57-748CF736B4CD}"/>
                  </a:ext>
                </a:extLst>
              </p14:cNvPr>
              <p14:cNvContentPartPr/>
              <p14:nvPr/>
            </p14:nvContentPartPr>
            <p14:xfrm>
              <a:off x="3195819" y="1020095"/>
              <a:ext cx="737640" cy="360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02E9A1B-5A6D-32F5-8A57-748CF736B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0331" y="1004630"/>
                <a:ext cx="768255" cy="391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AE750D-E138-D9A5-B609-792B79DEB256}"/>
                  </a:ext>
                </a:extLst>
              </p14:cNvPr>
              <p14:cNvContentPartPr/>
              <p14:nvPr/>
            </p14:nvContentPartPr>
            <p14:xfrm>
              <a:off x="4113819" y="745415"/>
              <a:ext cx="187920" cy="1042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AE750D-E138-D9A5-B609-792B79DEB2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8339" y="729935"/>
                <a:ext cx="218520" cy="10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A9A09FC-59BD-4947-C95D-0388123B1CDA}"/>
                  </a:ext>
                </a:extLst>
              </p14:cNvPr>
              <p14:cNvContentPartPr/>
              <p14:nvPr/>
            </p14:nvContentPartPr>
            <p14:xfrm>
              <a:off x="4489299" y="792575"/>
              <a:ext cx="894240" cy="4219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A9A09FC-59BD-4947-C95D-0388123B1C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3813" y="777095"/>
                <a:ext cx="924852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3ADFA60-5329-FBAE-2873-EE88677E5DAE}"/>
                  </a:ext>
                </a:extLst>
              </p14:cNvPr>
              <p14:cNvContentPartPr/>
              <p14:nvPr/>
            </p14:nvContentPartPr>
            <p14:xfrm>
              <a:off x="4357899" y="611495"/>
              <a:ext cx="1307160" cy="1459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3ADFA60-5329-FBAE-2873-EE88677E5D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2419" y="596015"/>
                <a:ext cx="1337760" cy="14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13A24BA-A52A-A10C-2D7A-A402C2D6C178}"/>
                  </a:ext>
                </a:extLst>
              </p14:cNvPr>
              <p14:cNvContentPartPr/>
              <p14:nvPr/>
            </p14:nvContentPartPr>
            <p14:xfrm>
              <a:off x="5877099" y="1231775"/>
              <a:ext cx="16200" cy="82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13A24BA-A52A-A10C-2D7A-A402C2D6C1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1619" y="1216295"/>
                <a:ext cx="46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91A4BFD-4A7E-E0AE-EDBF-D978480501EE}"/>
                  </a:ext>
                </a:extLst>
              </p14:cNvPr>
              <p14:cNvContentPartPr/>
              <p14:nvPr/>
            </p14:nvContentPartPr>
            <p14:xfrm>
              <a:off x="5728059" y="1419695"/>
              <a:ext cx="125640" cy="867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91A4BFD-4A7E-E0AE-EDBF-D978480501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2579" y="1404150"/>
                <a:ext cx="15624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6126187-2176-EBC5-EE55-3D9D13962DC2}"/>
                  </a:ext>
                </a:extLst>
              </p14:cNvPr>
              <p14:cNvContentPartPr/>
              <p14:nvPr/>
            </p14:nvContentPartPr>
            <p14:xfrm>
              <a:off x="8684379" y="769175"/>
              <a:ext cx="610920" cy="4978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6126187-2176-EBC5-EE55-3D9D13962D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68899" y="753695"/>
                <a:ext cx="64152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A51DE47-AD61-A217-A778-9D09E62A58DC}"/>
                  </a:ext>
                </a:extLst>
              </p14:cNvPr>
              <p14:cNvContentPartPr/>
              <p14:nvPr/>
            </p14:nvContentPartPr>
            <p14:xfrm>
              <a:off x="7040619" y="1004255"/>
              <a:ext cx="1086840" cy="596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A51DE47-AD61-A217-A778-9D09E62A58D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25134" y="988775"/>
                <a:ext cx="111745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FD1631D-C87B-CCF0-DE73-A5354059CEDD}"/>
                  </a:ext>
                </a:extLst>
              </p14:cNvPr>
              <p14:cNvContentPartPr/>
              <p14:nvPr/>
            </p14:nvContentPartPr>
            <p14:xfrm>
              <a:off x="6402339" y="902375"/>
              <a:ext cx="353160" cy="462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FD1631D-C87B-CCF0-DE73-A5354059CED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86859" y="886907"/>
                <a:ext cx="383760" cy="493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1976837-4FAE-F9E0-890A-F36698AEFE31}"/>
                  </a:ext>
                </a:extLst>
              </p14:cNvPr>
              <p14:cNvContentPartPr/>
              <p14:nvPr/>
            </p14:nvContentPartPr>
            <p14:xfrm>
              <a:off x="9600939" y="753335"/>
              <a:ext cx="1191960" cy="4316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1976837-4FAE-F9E0-890A-F36698AEFE3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85459" y="737842"/>
                <a:ext cx="1222560" cy="462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CA42FD5-6F51-F890-03A3-BC64C66425FE}"/>
                  </a:ext>
                </a:extLst>
              </p14:cNvPr>
              <p14:cNvContentPartPr/>
              <p14:nvPr/>
            </p14:nvContentPartPr>
            <p14:xfrm>
              <a:off x="6857019" y="1662695"/>
              <a:ext cx="651240" cy="481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CA42FD5-6F51-F890-03A3-BC64C66425F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41539" y="1647203"/>
                <a:ext cx="681840" cy="511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4635D3A-FD28-433A-3801-72173148536F}"/>
                  </a:ext>
                </a:extLst>
              </p14:cNvPr>
              <p14:cNvContentPartPr/>
              <p14:nvPr/>
            </p14:nvContentPartPr>
            <p14:xfrm>
              <a:off x="8385579" y="1730735"/>
              <a:ext cx="8280" cy="3636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4635D3A-FD28-433A-3801-72173148536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70099" y="1715255"/>
                <a:ext cx="3888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FC41A17-7017-18FB-4D30-197995EF57A4}"/>
                  </a:ext>
                </a:extLst>
              </p14:cNvPr>
              <p14:cNvContentPartPr/>
              <p14:nvPr/>
            </p14:nvContentPartPr>
            <p14:xfrm>
              <a:off x="7695819" y="1827575"/>
              <a:ext cx="416160" cy="2710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FC41A17-7017-18FB-4D30-197995EF57A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80326" y="1812116"/>
                <a:ext cx="446786" cy="301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9255005-9DD5-EB39-33E0-B27E0F0F78A6}"/>
                  </a:ext>
                </a:extLst>
              </p14:cNvPr>
              <p14:cNvContentPartPr/>
              <p14:nvPr/>
            </p14:nvContentPartPr>
            <p14:xfrm>
              <a:off x="679419" y="2949335"/>
              <a:ext cx="204120" cy="5464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9255005-9DD5-EB39-33E0-B27E0F0F78A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3939" y="2933865"/>
                <a:ext cx="234720" cy="577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853EBE5-F2E0-3559-C8AE-1E184D3E5EB5}"/>
                  </a:ext>
                </a:extLst>
              </p14:cNvPr>
              <p14:cNvContentPartPr/>
              <p14:nvPr/>
            </p14:nvContentPartPr>
            <p14:xfrm>
              <a:off x="843939" y="3199175"/>
              <a:ext cx="219960" cy="149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853EBE5-F2E0-3559-C8AE-1E184D3E5EB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8459" y="3183695"/>
                <a:ext cx="2505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D518526-DA2F-17D3-3F1F-DAB3EE619D9C}"/>
                  </a:ext>
                </a:extLst>
              </p14:cNvPr>
              <p14:cNvContentPartPr/>
              <p14:nvPr/>
            </p14:nvContentPartPr>
            <p14:xfrm>
              <a:off x="1706499" y="3011255"/>
              <a:ext cx="259200" cy="313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D518526-DA2F-17D3-3F1F-DAB3EE619D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91019" y="2995775"/>
                <a:ext cx="2898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CA78B5-E368-FD67-B3CE-CE7347869AE5}"/>
                  </a:ext>
                </a:extLst>
              </p14:cNvPr>
              <p14:cNvContentPartPr/>
              <p14:nvPr/>
            </p14:nvContentPartPr>
            <p14:xfrm>
              <a:off x="1949499" y="3042575"/>
              <a:ext cx="164880" cy="2984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CA78B5-E368-FD67-B3CE-CE7347869AE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34053" y="3027095"/>
                <a:ext cx="195413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35CE0D5-0750-C165-53F0-8DB9938623A7}"/>
                  </a:ext>
                </a:extLst>
              </p14:cNvPr>
              <p14:cNvContentPartPr/>
              <p14:nvPr/>
            </p14:nvContentPartPr>
            <p14:xfrm>
              <a:off x="2349459" y="2748815"/>
              <a:ext cx="180720" cy="4899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35CE0D5-0750-C165-53F0-8DB9938623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33979" y="2733335"/>
                <a:ext cx="2113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673C260-7837-A91B-9CDE-A0A3AF5F7BA8}"/>
                  </a:ext>
                </a:extLst>
              </p14:cNvPr>
              <p14:cNvContentPartPr/>
              <p14:nvPr/>
            </p14:nvContentPartPr>
            <p14:xfrm>
              <a:off x="2513979" y="3058055"/>
              <a:ext cx="188640" cy="1494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673C260-7837-A91B-9CDE-A0A3AF5F7BA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98499" y="3042575"/>
                <a:ext cx="2192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CF9766-1E3F-28FC-4B1B-3D4E34F4EA43}"/>
                  </a:ext>
                </a:extLst>
              </p14:cNvPr>
              <p14:cNvContentPartPr/>
              <p14:nvPr/>
            </p14:nvContentPartPr>
            <p14:xfrm>
              <a:off x="2717739" y="2961575"/>
              <a:ext cx="345240" cy="2530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CF9766-1E3F-28FC-4B1B-3D4E34F4E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02259" y="2946095"/>
                <a:ext cx="3758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84AD665-EC57-F6AA-7D56-8542288BAF53}"/>
                  </a:ext>
                </a:extLst>
              </p14:cNvPr>
              <p14:cNvContentPartPr/>
              <p14:nvPr/>
            </p14:nvContentPartPr>
            <p14:xfrm>
              <a:off x="3674259" y="2849975"/>
              <a:ext cx="682200" cy="3286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84AD665-EC57-F6AA-7D56-8542288BAF5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58787" y="2834495"/>
                <a:ext cx="712784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E7DE8C1-5AD0-1793-711F-4FD8A0932F78}"/>
                  </a:ext>
                </a:extLst>
              </p14:cNvPr>
              <p14:cNvContentPartPr/>
              <p14:nvPr/>
            </p14:nvContentPartPr>
            <p14:xfrm>
              <a:off x="3689739" y="1411775"/>
              <a:ext cx="251280" cy="2905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E7DE8C1-5AD0-1793-711F-4FD8A0932F7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74259" y="1396295"/>
                <a:ext cx="2818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5A7BC39-2291-524D-FE5E-2174AEFB9171}"/>
                  </a:ext>
                </a:extLst>
              </p14:cNvPr>
              <p14:cNvContentPartPr/>
              <p14:nvPr/>
            </p14:nvContentPartPr>
            <p14:xfrm>
              <a:off x="4160259" y="3215015"/>
              <a:ext cx="164880" cy="1954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5A7BC39-2291-524D-FE5E-2174AEFB91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44813" y="3199535"/>
                <a:ext cx="195413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70A7FBC-61D0-0F21-6AB3-B9BFF184C0F9}"/>
                  </a:ext>
                </a:extLst>
              </p14:cNvPr>
              <p14:cNvContentPartPr/>
              <p14:nvPr/>
            </p14:nvContentPartPr>
            <p14:xfrm>
              <a:off x="5618259" y="2548655"/>
              <a:ext cx="273960" cy="7214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70A7FBC-61D0-0F21-6AB3-B9BFF184C0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02779" y="2533183"/>
                <a:ext cx="304560" cy="752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FE9EB12-D1B4-6702-BB12-3A2D14E634AD}"/>
                  </a:ext>
                </a:extLst>
              </p14:cNvPr>
              <p14:cNvContentPartPr/>
              <p14:nvPr/>
            </p14:nvContentPartPr>
            <p14:xfrm>
              <a:off x="4577499" y="2642615"/>
              <a:ext cx="821880" cy="705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FE9EB12-D1B4-6702-BB12-3A2D14E634A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62019" y="2627127"/>
                <a:ext cx="852480" cy="735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EB02705-026B-A12B-192A-BD273CC84602}"/>
                  </a:ext>
                </a:extLst>
              </p14:cNvPr>
              <p14:cNvContentPartPr/>
              <p14:nvPr/>
            </p14:nvContentPartPr>
            <p14:xfrm>
              <a:off x="9491139" y="2493935"/>
              <a:ext cx="39600" cy="2278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EB02705-026B-A12B-192A-BD273CC8460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75659" y="2478455"/>
                <a:ext cx="702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E63DAA7-28A8-2F1F-4A2C-C13E1D9035CE}"/>
                  </a:ext>
                </a:extLst>
              </p14:cNvPr>
              <p14:cNvContentPartPr/>
              <p14:nvPr/>
            </p14:nvContentPartPr>
            <p14:xfrm>
              <a:off x="8973819" y="2501495"/>
              <a:ext cx="282600" cy="2286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E63DAA7-28A8-2F1F-4A2C-C13E1D9035C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58339" y="2486015"/>
                <a:ext cx="3132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3D76DBE-6C64-EED3-F2BD-D18BE34B5983}"/>
                  </a:ext>
                </a:extLst>
              </p14:cNvPr>
              <p14:cNvContentPartPr/>
              <p14:nvPr/>
            </p14:nvContentPartPr>
            <p14:xfrm>
              <a:off x="8095779" y="2376215"/>
              <a:ext cx="650880" cy="4629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3D76DBE-6C64-EED3-F2BD-D18BE34B598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80308" y="2360735"/>
                <a:ext cx="681463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ABCC0BA-91C5-B834-9F49-16CC855BE4BB}"/>
                  </a:ext>
                </a:extLst>
              </p14:cNvPr>
              <p14:cNvContentPartPr/>
              <p14:nvPr/>
            </p14:nvContentPartPr>
            <p14:xfrm>
              <a:off x="7452819" y="2611295"/>
              <a:ext cx="282600" cy="3373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ABCC0BA-91C5-B834-9F49-16CC855BE4B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37339" y="2595815"/>
                <a:ext cx="3132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21F204A-3DC4-CF9C-FDE6-22BDBEFDB6AF}"/>
                  </a:ext>
                </a:extLst>
              </p14:cNvPr>
              <p14:cNvContentPartPr/>
              <p14:nvPr/>
            </p14:nvContentPartPr>
            <p14:xfrm>
              <a:off x="6151419" y="2538215"/>
              <a:ext cx="995760" cy="5907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21F204A-3DC4-CF9C-FDE6-22BDBEFDB6A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35939" y="2522744"/>
                <a:ext cx="1026360" cy="621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FB6DBF4-EB4B-0A70-C5F0-2C31F353FC28}"/>
                  </a:ext>
                </a:extLst>
              </p14:cNvPr>
              <p14:cNvContentPartPr/>
              <p14:nvPr/>
            </p14:nvContentPartPr>
            <p14:xfrm>
              <a:off x="946179" y="3681935"/>
              <a:ext cx="1427040" cy="6386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FB6DBF4-EB4B-0A70-C5F0-2C31F353FC2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30699" y="3666464"/>
                <a:ext cx="1457640" cy="669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09B81CE-0C58-1718-DAD1-B3BAFA5E1BED}"/>
                  </a:ext>
                </a:extLst>
              </p14:cNvPr>
              <p14:cNvContentPartPr/>
              <p14:nvPr/>
            </p14:nvContentPartPr>
            <p14:xfrm>
              <a:off x="2992059" y="3701015"/>
              <a:ext cx="314280" cy="306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09B81CE-0C58-1718-DAD1-B3BAFA5E1BE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76561" y="3685517"/>
                <a:ext cx="344915" cy="336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3B176F2-A536-8188-29FF-88C10F17AA56}"/>
                  </a:ext>
                </a:extLst>
              </p14:cNvPr>
              <p14:cNvContentPartPr/>
              <p14:nvPr/>
            </p14:nvContentPartPr>
            <p14:xfrm>
              <a:off x="4230819" y="3842135"/>
              <a:ext cx="164880" cy="82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3B176F2-A536-8188-29FF-88C10F17AA5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15373" y="3825951"/>
                <a:ext cx="195413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F776173-3FC7-30BA-4CC3-66D8630FBE70}"/>
                  </a:ext>
                </a:extLst>
              </p14:cNvPr>
              <p14:cNvContentPartPr/>
              <p14:nvPr/>
            </p14:nvContentPartPr>
            <p14:xfrm>
              <a:off x="3344859" y="3724415"/>
              <a:ext cx="525600" cy="3456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F776173-3FC7-30BA-4CC3-66D8630FBE7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29379" y="3708919"/>
                <a:ext cx="556200" cy="376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DD2F563-FC0B-9424-8301-455C9A9948FB}"/>
                  </a:ext>
                </a:extLst>
              </p14:cNvPr>
              <p14:cNvContentPartPr/>
              <p14:nvPr/>
            </p14:nvContentPartPr>
            <p14:xfrm>
              <a:off x="5014539" y="3481415"/>
              <a:ext cx="164880" cy="6195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DD2F563-FC0B-9424-8301-455C9A9948F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99059" y="3465935"/>
                <a:ext cx="19548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11CB8BE-8286-67E1-EBC8-BBF1739180BD}"/>
                  </a:ext>
                </a:extLst>
              </p14:cNvPr>
              <p14:cNvContentPartPr/>
              <p14:nvPr/>
            </p14:nvContentPartPr>
            <p14:xfrm>
              <a:off x="5359779" y="3610295"/>
              <a:ext cx="141480" cy="2390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11CB8BE-8286-67E1-EBC8-BBF1739180B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44299" y="3594815"/>
                <a:ext cx="1720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A286BC4-547A-135B-0A67-C3D0ED17B1BA}"/>
                  </a:ext>
                </a:extLst>
              </p14:cNvPr>
              <p14:cNvContentPartPr/>
              <p14:nvPr/>
            </p14:nvContentPartPr>
            <p14:xfrm>
              <a:off x="5555619" y="3485735"/>
              <a:ext cx="8280" cy="2548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A286BC4-547A-135B-0A67-C3D0ED17B1B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39435" y="3470233"/>
                <a:ext cx="40271" cy="285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D954681-7CFE-FA0B-546C-29891BC670BC}"/>
                  </a:ext>
                </a:extLst>
              </p14:cNvPr>
              <p14:cNvContentPartPr/>
              <p14:nvPr/>
            </p14:nvContentPartPr>
            <p14:xfrm>
              <a:off x="5492979" y="3505175"/>
              <a:ext cx="149400" cy="316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D954681-7CFE-FA0B-546C-29891BC670B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77499" y="3489695"/>
                <a:ext cx="1800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9B2335F-FA02-B3A7-9E95-79140C98535F}"/>
                  </a:ext>
                </a:extLst>
              </p14:cNvPr>
              <p14:cNvContentPartPr/>
              <p14:nvPr/>
            </p14:nvContentPartPr>
            <p14:xfrm>
              <a:off x="5688819" y="3553055"/>
              <a:ext cx="172800" cy="2973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9B2335F-FA02-B3A7-9E95-79140C98535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73339" y="3537575"/>
                <a:ext cx="2034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5BB17A0-EC29-F89C-09CC-67F20F4EB0D6}"/>
                  </a:ext>
                </a:extLst>
              </p14:cNvPr>
              <p14:cNvContentPartPr/>
              <p14:nvPr/>
            </p14:nvContentPartPr>
            <p14:xfrm>
              <a:off x="5900499" y="3701015"/>
              <a:ext cx="133560" cy="1573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5BB17A0-EC29-F89C-09CC-67F20F4EB0D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85019" y="3685499"/>
                <a:ext cx="164160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D33EAE7-E9DE-BDE1-56BA-BE488766F0F1}"/>
                  </a:ext>
                </a:extLst>
              </p14:cNvPr>
              <p14:cNvContentPartPr/>
              <p14:nvPr/>
            </p14:nvContentPartPr>
            <p14:xfrm>
              <a:off x="6214059" y="3583295"/>
              <a:ext cx="110160" cy="1796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D33EAE7-E9DE-BDE1-56BA-BE488766F0F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98579" y="3567815"/>
                <a:ext cx="1407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0259869-BD09-EC89-86C5-000A0CA931C3}"/>
                  </a:ext>
                </a:extLst>
              </p14:cNvPr>
              <p14:cNvContentPartPr/>
              <p14:nvPr/>
            </p14:nvContentPartPr>
            <p14:xfrm>
              <a:off x="938259" y="4673015"/>
              <a:ext cx="1004040" cy="470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0259869-BD09-EC89-86C5-000A0CA931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22779" y="4657523"/>
                <a:ext cx="1034640" cy="50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82484B4-8867-2827-24FD-881D2F074227}"/>
                  </a:ext>
                </a:extLst>
              </p14:cNvPr>
              <p14:cNvContentPartPr/>
              <p14:nvPr/>
            </p14:nvContentPartPr>
            <p14:xfrm>
              <a:off x="930339" y="5284655"/>
              <a:ext cx="549360" cy="3340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82484B4-8867-2827-24FD-881D2F07422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14859" y="5269175"/>
                <a:ext cx="5799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2D78091-8F4F-AF67-7468-11CA4D84BA01}"/>
                  </a:ext>
                </a:extLst>
              </p14:cNvPr>
              <p14:cNvContentPartPr/>
              <p14:nvPr/>
            </p14:nvContentPartPr>
            <p14:xfrm>
              <a:off x="2286459" y="4689575"/>
              <a:ext cx="1191960" cy="4622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2D78091-8F4F-AF67-7468-11CA4D84BA0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70979" y="4674083"/>
                <a:ext cx="1222560" cy="492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49FCADB-6695-6644-F15C-37C47ED1CF44}"/>
                  </a:ext>
                </a:extLst>
              </p14:cNvPr>
              <p14:cNvContentPartPr/>
              <p14:nvPr/>
            </p14:nvContentPartPr>
            <p14:xfrm>
              <a:off x="3666339" y="4751495"/>
              <a:ext cx="188640" cy="2894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49FCADB-6695-6644-F15C-37C47ED1CF4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50859" y="4736015"/>
                <a:ext cx="2192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30F5363-B38C-5831-5636-A4FE84AF4F28}"/>
                  </a:ext>
                </a:extLst>
              </p14:cNvPr>
              <p14:cNvContentPartPr/>
              <p14:nvPr/>
            </p14:nvContentPartPr>
            <p14:xfrm>
              <a:off x="4622859" y="3522455"/>
              <a:ext cx="196200" cy="5238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30F5363-B38C-5831-5636-A4FE84AF4F2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607407" y="3506975"/>
                <a:ext cx="226744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49982D8-AB69-ADED-5475-BB8D88C09C45}"/>
                  </a:ext>
                </a:extLst>
              </p14:cNvPr>
              <p14:cNvContentPartPr/>
              <p14:nvPr/>
            </p14:nvContentPartPr>
            <p14:xfrm>
              <a:off x="3971979" y="4630535"/>
              <a:ext cx="878400" cy="4820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49982D8-AB69-ADED-5475-BB8D88C09C4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56499" y="4615055"/>
                <a:ext cx="9090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EA9D231-7DF4-18DB-F09D-4A0B22DFA6D4}"/>
                  </a:ext>
                </a:extLst>
              </p14:cNvPr>
              <p14:cNvContentPartPr/>
              <p14:nvPr/>
            </p14:nvContentPartPr>
            <p14:xfrm>
              <a:off x="7225299" y="4336055"/>
              <a:ext cx="949320" cy="3844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EA9D231-7DF4-18DB-F09D-4A0B22DFA6D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09813" y="4320589"/>
                <a:ext cx="979932" cy="415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780C35B-9AE3-B705-A37D-571CEBFBF58C}"/>
                  </a:ext>
                </a:extLst>
              </p14:cNvPr>
              <p14:cNvContentPartPr/>
              <p14:nvPr/>
            </p14:nvContentPartPr>
            <p14:xfrm>
              <a:off x="6794379" y="4633775"/>
              <a:ext cx="164880" cy="946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780C35B-9AE3-B705-A37D-571CEBFBF58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778933" y="4618236"/>
                <a:ext cx="195413" cy="125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8DA77A2-DE1A-A158-86DC-A35BD19D1BFA}"/>
                  </a:ext>
                </a:extLst>
              </p14:cNvPr>
              <p14:cNvContentPartPr/>
              <p14:nvPr/>
            </p14:nvContentPartPr>
            <p14:xfrm>
              <a:off x="6088779" y="4461335"/>
              <a:ext cx="486360" cy="34812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8DA77A2-DE1A-A158-86DC-A35BD19D1BF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73310" y="4445839"/>
                <a:ext cx="516937" cy="378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CC01900-66F6-9EB7-BA2B-78CB3310ED83}"/>
                  </a:ext>
                </a:extLst>
              </p14:cNvPr>
              <p14:cNvContentPartPr/>
              <p14:nvPr/>
            </p14:nvContentPartPr>
            <p14:xfrm>
              <a:off x="6778539" y="4971095"/>
              <a:ext cx="588240" cy="4924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CC01900-66F6-9EB7-BA2B-78CB3310ED8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763059" y="4955615"/>
                <a:ext cx="61884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7BE9B52-3B8A-F219-E8AB-4C865F5D78AB}"/>
                  </a:ext>
                </a:extLst>
              </p14:cNvPr>
              <p14:cNvContentPartPr/>
              <p14:nvPr/>
            </p14:nvContentPartPr>
            <p14:xfrm>
              <a:off x="7962219" y="5072975"/>
              <a:ext cx="463320" cy="2721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7BE9B52-3B8A-F219-E8AB-4C865F5D78A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946727" y="5057495"/>
                <a:ext cx="493944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28D1BA8-32A1-4E17-0ADC-EDEAF0887EEF}"/>
                  </a:ext>
                </a:extLst>
              </p14:cNvPr>
              <p14:cNvContentPartPr/>
              <p14:nvPr/>
            </p14:nvContentPartPr>
            <p14:xfrm>
              <a:off x="7452819" y="5010335"/>
              <a:ext cx="274680" cy="4392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28D1BA8-32A1-4E17-0ADC-EDEAF0887EE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437359" y="4994868"/>
                <a:ext cx="305240" cy="469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27C9C72-1A9D-3584-17D1-E25D67BC1680}"/>
                  </a:ext>
                </a:extLst>
              </p14:cNvPr>
              <p14:cNvContentPartPr/>
              <p14:nvPr/>
            </p14:nvContentPartPr>
            <p14:xfrm>
              <a:off x="8801379" y="4952735"/>
              <a:ext cx="235440" cy="3477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27C9C72-1A9D-3584-17D1-E25D67BC168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785899" y="4937255"/>
                <a:ext cx="26604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4A4FCDF2-D640-873F-B5D9-E6B56CA3CA8F}"/>
                  </a:ext>
                </a:extLst>
              </p14:cNvPr>
              <p14:cNvContentPartPr/>
              <p14:nvPr/>
            </p14:nvContentPartPr>
            <p14:xfrm>
              <a:off x="9249939" y="4798655"/>
              <a:ext cx="1049040" cy="5097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4A4FCDF2-D640-873F-B5D9-E6B56CA3CA8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234459" y="4783186"/>
                <a:ext cx="1079640" cy="54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7542125-21D8-61EA-4640-ECB65E03A299}"/>
                  </a:ext>
                </a:extLst>
              </p14:cNvPr>
              <p14:cNvContentPartPr/>
              <p14:nvPr/>
            </p14:nvContentPartPr>
            <p14:xfrm>
              <a:off x="10401219" y="4828895"/>
              <a:ext cx="1058040" cy="41688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7542125-21D8-61EA-4640-ECB65E03A29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385734" y="4813415"/>
                <a:ext cx="108865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EEC0B0F3-93A2-B380-10BD-2CA632DAB1C0}"/>
                  </a:ext>
                </a:extLst>
              </p14:cNvPr>
              <p14:cNvContentPartPr/>
              <p14:nvPr/>
            </p14:nvContentPartPr>
            <p14:xfrm>
              <a:off x="3777939" y="5352695"/>
              <a:ext cx="868680" cy="61452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EEC0B0F3-93A2-B380-10BD-2CA632DAB1C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67143" y="5341895"/>
                <a:ext cx="889911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078B102C-BC2A-B3FB-02F4-34305C7E96AD}"/>
                  </a:ext>
                </a:extLst>
              </p14:cNvPr>
              <p14:cNvContentPartPr/>
              <p14:nvPr/>
            </p14:nvContentPartPr>
            <p14:xfrm>
              <a:off x="3532779" y="5425775"/>
              <a:ext cx="424080" cy="7268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078B102C-BC2A-B3FB-02F4-34305C7E96A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521979" y="5414980"/>
                <a:ext cx="445320" cy="748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B2BD2C7-3925-93F8-2AB0-F07A2F0EEC8A}"/>
                  </a:ext>
                </a:extLst>
              </p14:cNvPr>
              <p14:cNvContentPartPr/>
              <p14:nvPr/>
            </p14:nvContentPartPr>
            <p14:xfrm>
              <a:off x="4748139" y="5378615"/>
              <a:ext cx="745200" cy="72144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B2BD2C7-3925-93F8-2AB0-F07A2F0EEC8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37334" y="5367815"/>
                <a:ext cx="76645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F7D77042-06B8-E536-CDF1-1768EDC63ADA}"/>
                  </a:ext>
                </a:extLst>
              </p14:cNvPr>
              <p14:cNvContentPartPr/>
              <p14:nvPr/>
            </p14:nvContentPartPr>
            <p14:xfrm>
              <a:off x="3047139" y="5195735"/>
              <a:ext cx="3630240" cy="13251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F7D77042-06B8-E536-CDF1-1768EDC63AD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36339" y="5184938"/>
                <a:ext cx="3651480" cy="1346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AC623E9-3E6F-D7AC-7416-966B0511FEC4}"/>
                  </a:ext>
                </a:extLst>
              </p14:cNvPr>
              <p14:cNvContentPartPr/>
              <p14:nvPr/>
            </p14:nvContentPartPr>
            <p14:xfrm>
              <a:off x="10572939" y="5488055"/>
              <a:ext cx="1168200" cy="71388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AC623E9-3E6F-D7AC-7416-966B0511FEC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562142" y="5477255"/>
                <a:ext cx="1189433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1CE7C895-158A-D8C5-5B53-74363E26F617}"/>
                  </a:ext>
                </a:extLst>
              </p14:cNvPr>
              <p14:cNvContentPartPr/>
              <p14:nvPr/>
            </p14:nvContentPartPr>
            <p14:xfrm>
              <a:off x="6802299" y="5495975"/>
              <a:ext cx="3316320" cy="79200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1CE7C895-158A-D8C5-5B53-74363E26F61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91499" y="5485175"/>
                <a:ext cx="3337560" cy="81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5F5271-A4BD-6E38-32B8-322E38E46235}"/>
                  </a:ext>
                </a:extLst>
              </p14:cNvPr>
              <p14:cNvContentPartPr/>
              <p14:nvPr/>
            </p14:nvContentPartPr>
            <p14:xfrm>
              <a:off x="6464301" y="3225635"/>
              <a:ext cx="596160" cy="757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5F5271-A4BD-6E38-32B8-322E38E4623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48821" y="3210155"/>
                <a:ext cx="626760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670C9DE-C818-0400-C210-E341D9BD3646}"/>
                  </a:ext>
                </a:extLst>
              </p14:cNvPr>
              <p14:cNvContentPartPr/>
              <p14:nvPr/>
            </p14:nvContentPartPr>
            <p14:xfrm>
              <a:off x="4881741" y="4680035"/>
              <a:ext cx="359640" cy="235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670C9DE-C818-0400-C210-E341D9BD364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66276" y="4664531"/>
                <a:ext cx="390209" cy="26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67929B6-76C4-2537-3DF6-8E75E76D9D69}"/>
                  </a:ext>
                </a:extLst>
              </p14:cNvPr>
              <p14:cNvContentPartPr/>
              <p14:nvPr/>
            </p14:nvContentPartPr>
            <p14:xfrm>
              <a:off x="5430381" y="4578155"/>
              <a:ext cx="493560" cy="441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67929B6-76C4-2537-3DF6-8E75E76D9D6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419581" y="4567346"/>
                <a:ext cx="514800" cy="4626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98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6E0FDE-A0AD-7F3A-B9E9-3677DD13583B}"/>
              </a:ext>
            </a:extLst>
          </p:cNvPr>
          <p:cNvSpPr txBox="1"/>
          <p:nvPr/>
        </p:nvSpPr>
        <p:spPr>
          <a:xfrm>
            <a:off x="1895621" y="722199"/>
            <a:ext cx="876769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b="1" dirty="0"/>
              <a:t>What Does This Mean in Words?</a:t>
            </a:r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CB82B-D4BE-A741-4FDB-5226ED92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96" y="2078697"/>
            <a:ext cx="3133676" cy="11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32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D9B0-5868-458D-9DFA-BD90C8552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469E50-F09B-239E-DFB3-00DA1D375E81}"/>
              </a:ext>
            </a:extLst>
          </p:cNvPr>
          <p:cNvSpPr txBox="1"/>
          <p:nvPr/>
        </p:nvSpPr>
        <p:spPr>
          <a:xfrm>
            <a:off x="1895621" y="722199"/>
            <a:ext cx="876769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b="1" dirty="0"/>
              <a:t>What Does This Mean in Words?</a:t>
            </a:r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sz="2600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sz="2400" dirty="0"/>
              <a:t>"Find the vector v that maximizes the value of the of v</a:t>
            </a:r>
            <a:r>
              <a:rPr lang="en-US" sz="2400" baseline="30000" dirty="0"/>
              <a:t>T</a:t>
            </a:r>
            <a:r>
              <a:rPr lang="en-US" sz="2400" dirty="0"/>
              <a:t>S1v"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B1C2-A5C3-3D86-24D8-9020FC1B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96" y="2078697"/>
            <a:ext cx="3133676" cy="11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6890C-368B-73F1-AE45-DF57F6C3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60350"/>
            <a:ext cx="11428590" cy="60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4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4F5CF-FE26-B03E-3ED7-6D68B713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75" y="0"/>
            <a:ext cx="10389398" cy="67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6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55CBA-2460-1157-E442-0770E1AA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74" y="0"/>
            <a:ext cx="10417107" cy="67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45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716C1-99A5-2301-47B9-9707948E6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981"/>
            <a:ext cx="12107016" cy="60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3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9E0811-755B-F48C-4CDB-22D83FBA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27" y="458277"/>
            <a:ext cx="11810513" cy="46431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177207E-3EE0-BDC1-AD02-D2E66C26C404}"/>
                  </a:ext>
                </a:extLst>
              </p14:cNvPr>
              <p14:cNvContentPartPr/>
              <p14:nvPr/>
            </p14:nvContentPartPr>
            <p14:xfrm>
              <a:off x="1808421" y="4930955"/>
              <a:ext cx="1002960" cy="549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177207E-3EE0-BDC1-AD02-D2E66C26C4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2941" y="4915475"/>
                <a:ext cx="103356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454A2A-815E-1964-D206-D5868FA0A787}"/>
                  </a:ext>
                </a:extLst>
              </p14:cNvPr>
              <p14:cNvContentPartPr/>
              <p14:nvPr/>
            </p14:nvContentPartPr>
            <p14:xfrm>
              <a:off x="3696981" y="4955435"/>
              <a:ext cx="423720" cy="454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454A2A-815E-1964-D206-D5868FA0A7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1501" y="4939955"/>
                <a:ext cx="45432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608580-12F4-4749-5156-DB6D9AEA4244}"/>
                  </a:ext>
                </a:extLst>
              </p14:cNvPr>
              <p14:cNvContentPartPr/>
              <p14:nvPr/>
            </p14:nvContentPartPr>
            <p14:xfrm>
              <a:off x="2960061" y="4962275"/>
              <a:ext cx="486360" cy="329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608580-12F4-4749-5156-DB6D9AEA42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4592" y="4946778"/>
                <a:ext cx="516937" cy="360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B3FC85B-66A1-7D00-84C7-B5E55D1804EE}"/>
                  </a:ext>
                </a:extLst>
              </p14:cNvPr>
              <p14:cNvContentPartPr/>
              <p14:nvPr/>
            </p14:nvContentPartPr>
            <p14:xfrm>
              <a:off x="4637661" y="4930955"/>
              <a:ext cx="321480" cy="416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B3FC85B-66A1-7D00-84C7-B5E55D1804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2181" y="4915462"/>
                <a:ext cx="352080" cy="446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ADCD7FE-7ECC-A904-3CE8-1E1721C880D5}"/>
                  </a:ext>
                </a:extLst>
              </p14:cNvPr>
              <p14:cNvContentPartPr/>
              <p14:nvPr/>
            </p14:nvContentPartPr>
            <p14:xfrm>
              <a:off x="4402581" y="4892795"/>
              <a:ext cx="259200" cy="720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ADCD7FE-7ECC-A904-3CE8-1E1721C880D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87101" y="4877315"/>
                <a:ext cx="28980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F1F2039-0EA4-F3DA-EA8C-5E443D9C3926}"/>
                  </a:ext>
                </a:extLst>
              </p14:cNvPr>
              <p14:cNvContentPartPr/>
              <p14:nvPr/>
            </p14:nvContentPartPr>
            <p14:xfrm>
              <a:off x="5124741" y="4861475"/>
              <a:ext cx="806760" cy="5796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F1F2039-0EA4-F3DA-EA8C-5E443D9C39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09268" y="4845995"/>
                <a:ext cx="837346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084B10D-7EAE-4507-AFFD-AD7D73E298CC}"/>
                  </a:ext>
                </a:extLst>
              </p14:cNvPr>
              <p14:cNvContentPartPr/>
              <p14:nvPr/>
            </p14:nvContentPartPr>
            <p14:xfrm>
              <a:off x="6103581" y="5037155"/>
              <a:ext cx="455040" cy="269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084B10D-7EAE-4507-AFFD-AD7D73E298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88101" y="5021675"/>
                <a:ext cx="48564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CEF83F9-9F3B-F8AC-EF63-11EB98B28AD4}"/>
                  </a:ext>
                </a:extLst>
              </p14:cNvPr>
              <p14:cNvContentPartPr/>
              <p14:nvPr/>
            </p14:nvContentPartPr>
            <p14:xfrm>
              <a:off x="6661221" y="5001515"/>
              <a:ext cx="148320" cy="298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CEF83F9-9F3B-F8AC-EF63-11EB98B28AD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45778" y="4986016"/>
                <a:ext cx="178846" cy="329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178A308-FD0B-0E2F-8AE5-F2F3E8DC93F3}"/>
                  </a:ext>
                </a:extLst>
              </p14:cNvPr>
              <p14:cNvContentPartPr/>
              <p14:nvPr/>
            </p14:nvContentPartPr>
            <p14:xfrm>
              <a:off x="7147221" y="4930235"/>
              <a:ext cx="564120" cy="495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178A308-FD0B-0E2F-8AE5-F2F3E8DC93F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31741" y="4914766"/>
                <a:ext cx="594720" cy="525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C916FA1-7995-03D7-A9B1-9A4B25CBE9B9}"/>
                  </a:ext>
                </a:extLst>
              </p14:cNvPr>
              <p14:cNvContentPartPr/>
              <p14:nvPr/>
            </p14:nvContentPartPr>
            <p14:xfrm>
              <a:off x="7961541" y="4633955"/>
              <a:ext cx="3198240" cy="9464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C916FA1-7995-03D7-A9B1-9A4B25CBE9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46059" y="4618469"/>
                <a:ext cx="3228843" cy="977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1388457-9893-6C92-8F75-C50CC0828DC9}"/>
                  </a:ext>
                </a:extLst>
              </p14:cNvPr>
              <p14:cNvContentPartPr/>
              <p14:nvPr/>
            </p14:nvContentPartPr>
            <p14:xfrm>
              <a:off x="3744141" y="5954435"/>
              <a:ext cx="423720" cy="3488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1388457-9893-6C92-8F75-C50CC0828D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28661" y="5938955"/>
                <a:ext cx="4543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B8D1FBA-74AC-E956-0134-DD1EA72AA66A}"/>
                  </a:ext>
                </a:extLst>
              </p14:cNvPr>
              <p14:cNvContentPartPr/>
              <p14:nvPr/>
            </p14:nvContentPartPr>
            <p14:xfrm>
              <a:off x="4488621" y="5833475"/>
              <a:ext cx="384480" cy="4230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B8D1FBA-74AC-E956-0134-DD1EA72AA66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73141" y="5817995"/>
                <a:ext cx="4150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BF34D71-8054-FD22-A9CC-9E16D8DF23CE}"/>
                  </a:ext>
                </a:extLst>
              </p14:cNvPr>
              <p14:cNvContentPartPr/>
              <p14:nvPr/>
            </p14:nvContentPartPr>
            <p14:xfrm>
              <a:off x="5170821" y="5832395"/>
              <a:ext cx="674280" cy="4194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BF34D71-8054-FD22-A9CC-9E16D8DF23C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55349" y="5816915"/>
                <a:ext cx="704864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585A820-F996-0D4B-33A5-E0A9A6603942}"/>
                  </a:ext>
                </a:extLst>
              </p14:cNvPr>
              <p14:cNvContentPartPr/>
              <p14:nvPr/>
            </p14:nvContentPartPr>
            <p14:xfrm>
              <a:off x="2842341" y="5879555"/>
              <a:ext cx="557280" cy="5727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585A820-F996-0D4B-33A5-E0A9A66039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26851" y="5864065"/>
                <a:ext cx="587900" cy="603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93E401C-0B09-4793-8B27-D22EF4AB6703}"/>
                  </a:ext>
                </a:extLst>
              </p14:cNvPr>
              <p14:cNvContentPartPr/>
              <p14:nvPr/>
            </p14:nvContentPartPr>
            <p14:xfrm>
              <a:off x="1666581" y="5920595"/>
              <a:ext cx="721440" cy="4377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93E401C-0B09-4793-8B27-D22EF4AB670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651109" y="5905115"/>
                <a:ext cx="752025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BAB7F87-3CB7-0685-726A-05E5DF49D351}"/>
                  </a:ext>
                </a:extLst>
              </p14:cNvPr>
              <p14:cNvContentPartPr/>
              <p14:nvPr/>
            </p14:nvContentPartPr>
            <p14:xfrm>
              <a:off x="804021" y="5989355"/>
              <a:ext cx="407880" cy="4003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BAB7F87-3CB7-0685-726A-05E5DF49D35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8541" y="5973861"/>
                <a:ext cx="438480" cy="430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04C8769-118F-8267-D021-0F202F93422D}"/>
                  </a:ext>
                </a:extLst>
              </p14:cNvPr>
              <p14:cNvContentPartPr/>
              <p14:nvPr/>
            </p14:nvContentPartPr>
            <p14:xfrm>
              <a:off x="6213381" y="5738435"/>
              <a:ext cx="1913040" cy="5371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04C8769-118F-8267-D021-0F202F93422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02581" y="5727628"/>
                <a:ext cx="1934280" cy="558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F39973E-1978-E3FE-C9EE-A63232658A1E}"/>
                  </a:ext>
                </a:extLst>
              </p14:cNvPr>
              <p14:cNvContentPartPr/>
              <p14:nvPr/>
            </p14:nvContentPartPr>
            <p14:xfrm>
              <a:off x="8182941" y="5837795"/>
              <a:ext cx="347760" cy="6134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F39973E-1978-E3FE-C9EE-A63232658A1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167477" y="5822315"/>
                <a:ext cx="378328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675894F-D2E2-15BC-F9F6-8136C46BC543}"/>
                  </a:ext>
                </a:extLst>
              </p14:cNvPr>
              <p14:cNvContentPartPr/>
              <p14:nvPr/>
            </p14:nvContentPartPr>
            <p14:xfrm>
              <a:off x="9068901" y="5581835"/>
              <a:ext cx="1535040" cy="8625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675894F-D2E2-15BC-F9F6-8136C46BC5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053421" y="5566361"/>
                <a:ext cx="1565640" cy="8931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F96CB2B-6665-D143-B1CB-F6BB213DF754}"/>
              </a:ext>
            </a:extLst>
          </p:cNvPr>
          <p:cNvSpPr txBox="1"/>
          <p:nvPr/>
        </p:nvSpPr>
        <p:spPr>
          <a:xfrm>
            <a:off x="3563195" y="1693692"/>
            <a:ext cx="55358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highlight>
                  <a:srgbClr val="FFFF00"/>
                </a:highlight>
              </a:rPr>
              <a:t>Reviewing an example from last class</a:t>
            </a:r>
          </a:p>
        </p:txBody>
      </p:sp>
    </p:spTree>
    <p:extLst>
      <p:ext uri="{BB962C8B-B14F-4D97-AF65-F5344CB8AC3E}">
        <p14:creationId xmlns:p14="http://schemas.microsoft.com/office/powerpoint/2010/main" val="145412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C27780-BCC9-C81B-483B-779530CD8573}"/>
              </a:ext>
            </a:extLst>
          </p:cNvPr>
          <p:cNvSpPr txBox="1"/>
          <p:nvPr/>
        </p:nvSpPr>
        <p:spPr>
          <a:xfrm>
            <a:off x="840828" y="599090"/>
            <a:ext cx="1386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38981A9-2B0C-511B-4472-7B5A6675C525}"/>
                  </a:ext>
                </a:extLst>
              </p14:cNvPr>
              <p14:cNvContentPartPr/>
              <p14:nvPr/>
            </p14:nvContentPartPr>
            <p14:xfrm>
              <a:off x="3203061" y="855395"/>
              <a:ext cx="886320" cy="587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38981A9-2B0C-511B-4472-7B5A6675C5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7581" y="839915"/>
                <a:ext cx="91692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8AA288D-CD37-5F3B-BCE6-45F38260EE76}"/>
                  </a:ext>
                </a:extLst>
              </p14:cNvPr>
              <p14:cNvContentPartPr/>
              <p14:nvPr/>
            </p14:nvContentPartPr>
            <p14:xfrm>
              <a:off x="4263261" y="768275"/>
              <a:ext cx="1919160" cy="580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8AA288D-CD37-5F3B-BCE6-45F38260EE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7781" y="752805"/>
                <a:ext cx="1949760" cy="61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2E963CE-4D98-C933-A202-1F72F334B14D}"/>
                  </a:ext>
                </a:extLst>
              </p14:cNvPr>
              <p14:cNvContentPartPr/>
              <p14:nvPr/>
            </p14:nvContentPartPr>
            <p14:xfrm>
              <a:off x="6707301" y="1038995"/>
              <a:ext cx="31680" cy="35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2E963CE-4D98-C933-A202-1F72F334B1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821" y="1023515"/>
                <a:ext cx="622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66D6273-41D1-AB29-6934-6F57A3B0ACD9}"/>
                  </a:ext>
                </a:extLst>
              </p14:cNvPr>
              <p14:cNvContentPartPr/>
              <p14:nvPr/>
            </p14:nvContentPartPr>
            <p14:xfrm>
              <a:off x="6445221" y="1230875"/>
              <a:ext cx="207720" cy="94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66D6273-41D1-AB29-6934-6F57A3B0AC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9741" y="1215454"/>
                <a:ext cx="238320" cy="124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1A97B4D-3AF8-3A91-6058-EE1010D20F5B}"/>
                  </a:ext>
                </a:extLst>
              </p14:cNvPr>
              <p14:cNvContentPartPr/>
              <p14:nvPr/>
            </p14:nvContentPartPr>
            <p14:xfrm>
              <a:off x="7436301" y="838835"/>
              <a:ext cx="619560" cy="447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1A97B4D-3AF8-3A91-6058-EE1010D20F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20821" y="823367"/>
                <a:ext cx="650160" cy="477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C073609-19BF-C4CF-AB2A-E57A6A715D65}"/>
                  </a:ext>
                </a:extLst>
              </p14:cNvPr>
              <p14:cNvContentPartPr/>
              <p14:nvPr/>
            </p14:nvContentPartPr>
            <p14:xfrm>
              <a:off x="8573541" y="572435"/>
              <a:ext cx="486000" cy="933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C073609-19BF-C4CF-AB2A-E57A6A715D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58050" y="556955"/>
                <a:ext cx="516623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C6711EE-E9E1-C719-19BC-0910BD426B91}"/>
                  </a:ext>
                </a:extLst>
              </p14:cNvPr>
              <p14:cNvContentPartPr/>
              <p14:nvPr/>
            </p14:nvContentPartPr>
            <p14:xfrm>
              <a:off x="8886741" y="486035"/>
              <a:ext cx="963000" cy="12078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C6711EE-E9E1-C719-19BC-0910BD426B9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71261" y="470555"/>
                <a:ext cx="993600" cy="12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454C2DE-057F-6779-95B9-D7534143317B}"/>
                  </a:ext>
                </a:extLst>
              </p14:cNvPr>
              <p14:cNvContentPartPr/>
              <p14:nvPr/>
            </p14:nvContentPartPr>
            <p14:xfrm>
              <a:off x="3532101" y="1802915"/>
              <a:ext cx="1031760" cy="1152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454C2DE-057F-6779-95B9-D753414331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16626" y="1787435"/>
                <a:ext cx="1062349" cy="11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E26086C-D872-B564-95F2-BE26AA05584A}"/>
                  </a:ext>
                </a:extLst>
              </p14:cNvPr>
              <p14:cNvContentPartPr/>
              <p14:nvPr/>
            </p14:nvContentPartPr>
            <p14:xfrm>
              <a:off x="1455261" y="1975355"/>
              <a:ext cx="1669680" cy="5806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E26086C-D872-B564-95F2-BE26AA0558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39781" y="1959865"/>
                <a:ext cx="1700280" cy="61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B126B41-D0EB-FA61-047F-27B02078630F}"/>
                  </a:ext>
                </a:extLst>
              </p14:cNvPr>
              <p14:cNvContentPartPr/>
              <p14:nvPr/>
            </p14:nvContentPartPr>
            <p14:xfrm>
              <a:off x="3994701" y="2712275"/>
              <a:ext cx="149400" cy="1807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B126B41-D0EB-FA61-047F-27B0207863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79221" y="2696795"/>
                <a:ext cx="180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6B39C9E-E280-0D0B-37A6-3D1D0F58F8FB}"/>
                  </a:ext>
                </a:extLst>
              </p14:cNvPr>
              <p14:cNvContentPartPr/>
              <p14:nvPr/>
            </p14:nvContentPartPr>
            <p14:xfrm>
              <a:off x="4747461" y="1669715"/>
              <a:ext cx="1073520" cy="16074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6B39C9E-E280-0D0B-37A6-3D1D0F58F8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31986" y="1654235"/>
                <a:ext cx="1104110" cy="16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F3B74B2-CED4-1BD9-E063-421E32F9EF30}"/>
                  </a:ext>
                </a:extLst>
              </p14:cNvPr>
              <p14:cNvContentPartPr/>
              <p14:nvPr/>
            </p14:nvContentPartPr>
            <p14:xfrm>
              <a:off x="9233421" y="1230875"/>
              <a:ext cx="194760" cy="2790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F3B74B2-CED4-1BD9-E063-421E32F9EF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17941" y="1215415"/>
                <a:ext cx="225360" cy="309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1295B1D-EDB1-47DD-2C55-B03A90147493}"/>
                  </a:ext>
                </a:extLst>
              </p14:cNvPr>
              <p14:cNvContentPartPr/>
              <p14:nvPr/>
            </p14:nvContentPartPr>
            <p14:xfrm>
              <a:off x="6088101" y="2406635"/>
              <a:ext cx="16200" cy="162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1295B1D-EDB1-47DD-2C55-B03A9014749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72621" y="2390803"/>
                <a:ext cx="4680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8270D89-E825-4BED-EE86-791942EA4678}"/>
                  </a:ext>
                </a:extLst>
              </p14:cNvPr>
              <p14:cNvContentPartPr/>
              <p14:nvPr/>
            </p14:nvContentPartPr>
            <p14:xfrm>
              <a:off x="3947901" y="3919715"/>
              <a:ext cx="227880" cy="867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8270D89-E825-4BED-EE86-791942EA46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2421" y="3904170"/>
                <a:ext cx="25848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2F920DF-6237-1BC2-64AB-B2A19EA1D52F}"/>
                  </a:ext>
                </a:extLst>
              </p14:cNvPr>
              <p14:cNvContentPartPr/>
              <p14:nvPr/>
            </p14:nvContentPartPr>
            <p14:xfrm>
              <a:off x="2466141" y="3590315"/>
              <a:ext cx="1254600" cy="6591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2F920DF-6237-1BC2-64AB-B2A19EA1D5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50665" y="3574827"/>
                <a:ext cx="1285191" cy="689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86DD16A-9BD9-A047-4D89-22BFCF3C72EE}"/>
                  </a:ext>
                </a:extLst>
              </p14:cNvPr>
              <p14:cNvContentPartPr/>
              <p14:nvPr/>
            </p14:nvContentPartPr>
            <p14:xfrm>
              <a:off x="1620501" y="3778595"/>
              <a:ext cx="461880" cy="4464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86DD16A-9BD9-A047-4D89-22BFCF3C72E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05021" y="3763103"/>
                <a:ext cx="492480" cy="47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1D3FD38-6D15-74B0-4536-8A5A1DA32242}"/>
                  </a:ext>
                </a:extLst>
              </p14:cNvPr>
              <p14:cNvContentPartPr/>
              <p14:nvPr/>
            </p14:nvContentPartPr>
            <p14:xfrm>
              <a:off x="6111501" y="3300515"/>
              <a:ext cx="486720" cy="4237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1D3FD38-6D15-74B0-4536-8A5A1DA3224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96021" y="3285035"/>
                <a:ext cx="51732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A8DE6D9-0F6E-3E2F-0C8D-731B0A5A4826}"/>
                  </a:ext>
                </a:extLst>
              </p14:cNvPr>
              <p14:cNvContentPartPr/>
              <p14:nvPr/>
            </p14:nvContentPartPr>
            <p14:xfrm>
              <a:off x="4881741" y="3308075"/>
              <a:ext cx="994680" cy="11606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A8DE6D9-0F6E-3E2F-0C8D-731B0A5A48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66267" y="3292595"/>
                <a:ext cx="1025269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73234D5-2496-FE25-A496-05AD43FF833C}"/>
                  </a:ext>
                </a:extLst>
              </p14:cNvPr>
              <p14:cNvContentPartPr/>
              <p14:nvPr/>
            </p14:nvContentPartPr>
            <p14:xfrm>
              <a:off x="5883981" y="3543515"/>
              <a:ext cx="164880" cy="82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73234D5-2496-FE25-A496-05AD43FF83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68501" y="3528035"/>
                <a:ext cx="1954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77E6A6E-7280-2D00-5907-DE76C905EDA7}"/>
                  </a:ext>
                </a:extLst>
              </p14:cNvPr>
              <p14:cNvContentPartPr/>
              <p14:nvPr/>
            </p14:nvContentPartPr>
            <p14:xfrm>
              <a:off x="6449541" y="3992075"/>
              <a:ext cx="148320" cy="2415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77E6A6E-7280-2D00-5907-DE76C905ED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34098" y="3976618"/>
                <a:ext cx="178846" cy="272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EA119A4-7E60-CF59-566B-77BF85E0A77A}"/>
                  </a:ext>
                </a:extLst>
              </p14:cNvPr>
              <p14:cNvContentPartPr/>
              <p14:nvPr/>
            </p14:nvContentPartPr>
            <p14:xfrm>
              <a:off x="7323981" y="3057515"/>
              <a:ext cx="1218240" cy="14828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EA119A4-7E60-CF59-566B-77BF85E0A77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08496" y="3042035"/>
                <a:ext cx="1248849" cy="15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61222BC-CC9A-4603-31C2-1DBA1358205E}"/>
                  </a:ext>
                </a:extLst>
              </p14:cNvPr>
              <p14:cNvContentPartPr/>
              <p14:nvPr/>
            </p14:nvContentPartPr>
            <p14:xfrm>
              <a:off x="9059181" y="3546755"/>
              <a:ext cx="157320" cy="396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61222BC-CC9A-4603-31C2-1DBA1358205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43701" y="3531275"/>
                <a:ext cx="1879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CBB0415-CCCE-C10B-534C-7AE48EAC4252}"/>
                  </a:ext>
                </a:extLst>
              </p14:cNvPr>
              <p14:cNvContentPartPr/>
              <p14:nvPr/>
            </p14:nvContentPartPr>
            <p14:xfrm>
              <a:off x="9216861" y="3770675"/>
              <a:ext cx="148320" cy="237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CBB0415-CCCE-C10B-534C-7AE48EAC42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01418" y="3755195"/>
                <a:ext cx="178846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370283C-89FF-FC02-EC69-33A431EBD7C7}"/>
                  </a:ext>
                </a:extLst>
              </p14:cNvPr>
              <p14:cNvContentPartPr/>
              <p14:nvPr/>
            </p14:nvContentPartPr>
            <p14:xfrm>
              <a:off x="9513861" y="3363155"/>
              <a:ext cx="1882080" cy="729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370283C-89FF-FC02-EC69-33A431EBD7C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98381" y="3347683"/>
                <a:ext cx="1912680" cy="759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BE19422-0A88-567D-5EA9-56AEFEEE1E6C}"/>
                  </a:ext>
                </a:extLst>
              </p14:cNvPr>
              <p14:cNvContentPartPr/>
              <p14:nvPr/>
            </p14:nvContentPartPr>
            <p14:xfrm>
              <a:off x="8204541" y="4695875"/>
              <a:ext cx="188280" cy="1022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BE19422-0A88-567D-5EA9-56AEFEEE1E6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89061" y="4680449"/>
                <a:ext cx="218880" cy="132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75D568D-DC48-2FCF-6F0F-19D6A21A28D2}"/>
                  </a:ext>
                </a:extLst>
              </p14:cNvPr>
              <p14:cNvContentPartPr/>
              <p14:nvPr/>
            </p14:nvContentPartPr>
            <p14:xfrm>
              <a:off x="11474421" y="3308075"/>
              <a:ext cx="611280" cy="5803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75D568D-DC48-2FCF-6F0F-19D6A21A28D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458932" y="3292595"/>
                <a:ext cx="641898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B2C1DF7-58F3-E554-D2FF-4E575F92B2B3}"/>
                  </a:ext>
                </a:extLst>
              </p14:cNvPr>
              <p14:cNvContentPartPr/>
              <p14:nvPr/>
            </p14:nvContentPartPr>
            <p14:xfrm>
              <a:off x="8769021" y="4319675"/>
              <a:ext cx="1529280" cy="4471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B2C1DF7-58F3-E554-D2FF-4E575F92B2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753537" y="4304195"/>
                <a:ext cx="1559887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41811A0-91D7-EBB0-ED33-2708E4A0048A}"/>
                  </a:ext>
                </a:extLst>
              </p14:cNvPr>
              <p14:cNvContentPartPr/>
              <p14:nvPr/>
            </p14:nvContentPartPr>
            <p14:xfrm>
              <a:off x="8214261" y="5202035"/>
              <a:ext cx="555480" cy="4662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41811A0-91D7-EBB0-ED33-2708E4A0048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198781" y="5186567"/>
                <a:ext cx="586080" cy="496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212FB74-2604-7D2B-F830-0490762E1E6F}"/>
                  </a:ext>
                </a:extLst>
              </p14:cNvPr>
              <p14:cNvContentPartPr/>
              <p14:nvPr/>
            </p14:nvContentPartPr>
            <p14:xfrm>
              <a:off x="5186301" y="5119235"/>
              <a:ext cx="2783520" cy="4550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212FB74-2604-7D2B-F830-0490762E1E6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70821" y="5103755"/>
                <a:ext cx="28141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DF8D4AC-BB99-B6C7-FAE1-6E0DAABA860B}"/>
                  </a:ext>
                </a:extLst>
              </p14:cNvPr>
              <p14:cNvContentPartPr/>
              <p14:nvPr/>
            </p14:nvContentPartPr>
            <p14:xfrm>
              <a:off x="1181301" y="5189795"/>
              <a:ext cx="3510000" cy="7293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DF8D4AC-BB99-B6C7-FAE1-6E0DAABA860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65819" y="5174323"/>
                <a:ext cx="3540603" cy="759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A7ABB65-5A77-6E8E-035C-41C24D520E3B}"/>
                  </a:ext>
                </a:extLst>
              </p14:cNvPr>
              <p14:cNvContentPartPr/>
              <p14:nvPr/>
            </p14:nvContentPartPr>
            <p14:xfrm>
              <a:off x="8447541" y="5742755"/>
              <a:ext cx="39600" cy="2311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A7ABB65-5A77-6E8E-035C-41C24D520E3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32061" y="5727275"/>
                <a:ext cx="702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1F776AB-8EC9-D95F-7FF5-2021893339BA}"/>
                  </a:ext>
                </a:extLst>
              </p14:cNvPr>
              <p14:cNvContentPartPr/>
              <p14:nvPr/>
            </p14:nvContentPartPr>
            <p14:xfrm>
              <a:off x="9286341" y="5538275"/>
              <a:ext cx="16200" cy="360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1F776AB-8EC9-D95F-7FF5-2021893339B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270509" y="5522795"/>
                <a:ext cx="47495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16BB26A-1332-E81C-DA92-F89917C2C2D4}"/>
                  </a:ext>
                </a:extLst>
              </p14:cNvPr>
              <p14:cNvContentPartPr/>
              <p14:nvPr/>
            </p14:nvContentPartPr>
            <p14:xfrm>
              <a:off x="9109581" y="5793515"/>
              <a:ext cx="137880" cy="1090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16BB26A-1332-E81C-DA92-F89917C2C2D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94101" y="5778086"/>
                <a:ext cx="168480" cy="139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E464811-08CB-2F59-3C69-2ED0B7B9E451}"/>
                  </a:ext>
                </a:extLst>
              </p14:cNvPr>
              <p14:cNvContentPartPr/>
              <p14:nvPr/>
            </p14:nvContentPartPr>
            <p14:xfrm>
              <a:off x="9599901" y="5283755"/>
              <a:ext cx="612000" cy="3924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E464811-08CB-2F59-3C69-2ED0B7B9E45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84421" y="5268261"/>
                <a:ext cx="642600" cy="42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4E08CD7-35CD-CA27-4626-7ED8F6ABCB58}"/>
                  </a:ext>
                </a:extLst>
              </p14:cNvPr>
              <p14:cNvContentPartPr/>
              <p14:nvPr/>
            </p14:nvContentPartPr>
            <p14:xfrm>
              <a:off x="8870901" y="5433515"/>
              <a:ext cx="196560" cy="1954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4E08CD7-35CD-CA27-4626-7ED8F6ABCB5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55393" y="5418035"/>
                <a:ext cx="227216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D51B0D1-E887-2DEB-155B-AC3EBBE8179A}"/>
                  </a:ext>
                </a:extLst>
              </p14:cNvPr>
              <p14:cNvContentPartPr/>
              <p14:nvPr/>
            </p14:nvContentPartPr>
            <p14:xfrm>
              <a:off x="10360581" y="5362235"/>
              <a:ext cx="251280" cy="3088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D51B0D1-E887-2DEB-155B-AC3EBBE8179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345101" y="5346755"/>
                <a:ext cx="28188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BFD063A-6BC9-3B50-2733-510DFC57FB61}"/>
                  </a:ext>
                </a:extLst>
              </p14:cNvPr>
              <p14:cNvContentPartPr/>
              <p14:nvPr/>
            </p14:nvContentPartPr>
            <p14:xfrm>
              <a:off x="6542781" y="57275"/>
              <a:ext cx="1792800" cy="5270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BFD063A-6BC9-3B50-2733-510DFC57FB6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531983" y="46482"/>
                <a:ext cx="1814036" cy="548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855E7B9-7AFF-B3A0-6628-8AAEE31D35DA}"/>
                  </a:ext>
                </a:extLst>
              </p14:cNvPr>
              <p14:cNvContentPartPr/>
              <p14:nvPr/>
            </p14:nvContentPartPr>
            <p14:xfrm>
              <a:off x="4383501" y="23435"/>
              <a:ext cx="1916280" cy="6465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855E7B9-7AFF-B3A0-6628-8AAEE31D35D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72703" y="12629"/>
                <a:ext cx="1937516" cy="667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B691CAB-E360-7A8C-28C2-20D154003E44}"/>
                  </a:ext>
                </a:extLst>
              </p14:cNvPr>
              <p14:cNvContentPartPr/>
              <p14:nvPr/>
            </p14:nvContentPartPr>
            <p14:xfrm>
              <a:off x="318021" y="1000475"/>
              <a:ext cx="2799360" cy="619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B691CAB-E360-7A8C-28C2-20D154003E4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7220" y="989675"/>
                <a:ext cx="2820603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7D874C5-0B95-9F28-F832-DE90E43A75DF}"/>
                  </a:ext>
                </a:extLst>
              </p14:cNvPr>
              <p14:cNvContentPartPr/>
              <p14:nvPr/>
            </p14:nvContentPartPr>
            <p14:xfrm>
              <a:off x="8040021" y="1745315"/>
              <a:ext cx="157320" cy="204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7D874C5-0B95-9F28-F832-DE90E43A75D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29221" y="1734515"/>
                <a:ext cx="178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992F5D2-74CC-F006-A861-5F96FA9C921B}"/>
                  </a:ext>
                </a:extLst>
              </p14:cNvPr>
              <p14:cNvContentPartPr/>
              <p14:nvPr/>
            </p14:nvContentPartPr>
            <p14:xfrm>
              <a:off x="6166221" y="1698155"/>
              <a:ext cx="1592280" cy="15919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992F5D2-74CC-F006-A861-5F96FA9C921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155419" y="1687353"/>
                <a:ext cx="1613525" cy="1613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541C7BA-5EF0-F459-41ED-2D9396CB01B8}"/>
                  </a:ext>
                </a:extLst>
              </p14:cNvPr>
              <p14:cNvContentPartPr/>
              <p14:nvPr/>
            </p14:nvContentPartPr>
            <p14:xfrm>
              <a:off x="9576501" y="1588355"/>
              <a:ext cx="1161000" cy="384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541C7BA-5EF0-F459-41ED-2D9396CB01B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565698" y="1577555"/>
                <a:ext cx="1182247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5DFEB0A-2DB4-0D5B-8560-3540B071BF24}"/>
                  </a:ext>
                </a:extLst>
              </p14:cNvPr>
              <p14:cNvContentPartPr/>
              <p14:nvPr/>
            </p14:nvContentPartPr>
            <p14:xfrm>
              <a:off x="8644461" y="1760795"/>
              <a:ext cx="548280" cy="203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5DFEB0A-2DB4-0D5B-8560-3540B071BF2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633661" y="1749995"/>
                <a:ext cx="5695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DAA882D-F495-292A-CE71-C3510DDF8850}"/>
                  </a:ext>
                </a:extLst>
              </p14:cNvPr>
              <p14:cNvContentPartPr/>
              <p14:nvPr/>
            </p14:nvContentPartPr>
            <p14:xfrm>
              <a:off x="7522701" y="2734595"/>
              <a:ext cx="251280" cy="1476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DAA882D-F495-292A-CE71-C3510DDF885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11901" y="2723795"/>
                <a:ext cx="2725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FDB8AE8-5D9A-7728-06DC-D896F4148C7E}"/>
                  </a:ext>
                </a:extLst>
              </p14:cNvPr>
              <p14:cNvContentPartPr/>
              <p14:nvPr/>
            </p14:nvContentPartPr>
            <p14:xfrm>
              <a:off x="8690541" y="2536955"/>
              <a:ext cx="188640" cy="1101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FDB8AE8-5D9A-7728-06DC-D896F4148C7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679741" y="2526120"/>
                <a:ext cx="209880" cy="131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B6355C5-524A-AF40-2E31-2490A3DC47E2}"/>
                  </a:ext>
                </a:extLst>
              </p14:cNvPr>
              <p14:cNvContentPartPr/>
              <p14:nvPr/>
            </p14:nvContentPartPr>
            <p14:xfrm>
              <a:off x="7985301" y="2170115"/>
              <a:ext cx="470520" cy="7905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B6355C5-524A-AF40-2E31-2490A3DC47E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974509" y="2159315"/>
                <a:ext cx="491744" cy="8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0115FA4-FBAF-F3E6-0F66-5F0D861C7E6C}"/>
                  </a:ext>
                </a:extLst>
              </p14:cNvPr>
              <p14:cNvContentPartPr/>
              <p14:nvPr/>
            </p14:nvContentPartPr>
            <p14:xfrm>
              <a:off x="9059181" y="2227715"/>
              <a:ext cx="1434960" cy="458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0115FA4-FBAF-F3E6-0F66-5F0D861C7E6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048384" y="2216907"/>
                <a:ext cx="1456195" cy="479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D0AF283-F5E8-DE1A-B494-6F11D315935B}"/>
                  </a:ext>
                </a:extLst>
              </p14:cNvPr>
              <p14:cNvContentPartPr/>
              <p14:nvPr/>
            </p14:nvContentPartPr>
            <p14:xfrm>
              <a:off x="6128061" y="2968235"/>
              <a:ext cx="5518440" cy="2905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D0AF283-F5E8-DE1A-B494-6F11D315935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17262" y="2957435"/>
                <a:ext cx="5539679" cy="3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85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C6D2C4-F57B-8CDA-005D-752A93CC1277}"/>
                  </a:ext>
                </a:extLst>
              </p14:cNvPr>
              <p14:cNvContentPartPr/>
              <p14:nvPr/>
            </p14:nvContentPartPr>
            <p14:xfrm>
              <a:off x="6411021" y="55835"/>
              <a:ext cx="1950840" cy="564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C6D2C4-F57B-8CDA-005D-752A93CC12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0219" y="45035"/>
                <a:ext cx="1972084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3542A97-C87B-704D-EE0F-3F277B926A10}"/>
                  </a:ext>
                </a:extLst>
              </p14:cNvPr>
              <p14:cNvContentPartPr/>
              <p14:nvPr/>
            </p14:nvContentPartPr>
            <p14:xfrm>
              <a:off x="5696061" y="133235"/>
              <a:ext cx="493920" cy="345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3542A97-C87B-704D-EE0F-3F277B926A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5269" y="122435"/>
                <a:ext cx="515145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8335011-30C4-D7A3-5EE7-E47C5404CDDB}"/>
                  </a:ext>
                </a:extLst>
              </p14:cNvPr>
              <p14:cNvContentPartPr/>
              <p14:nvPr/>
            </p14:nvContentPartPr>
            <p14:xfrm>
              <a:off x="4418061" y="86075"/>
              <a:ext cx="1059120" cy="681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8335011-30C4-D7A3-5EE7-E47C5404C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7257" y="75269"/>
                <a:ext cx="1080367" cy="703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85DE9CF-4C75-397B-9596-D03335E6F6C3}"/>
                  </a:ext>
                </a:extLst>
              </p14:cNvPr>
              <p14:cNvContentPartPr/>
              <p14:nvPr/>
            </p14:nvContentPartPr>
            <p14:xfrm>
              <a:off x="2082741" y="791675"/>
              <a:ext cx="1058040" cy="4784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85DE9CF-4C75-397B-9596-D03335E6F6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1937" y="780875"/>
                <a:ext cx="1079287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F700264-035B-EB57-5EAC-3F2FBCCAB01D}"/>
                  </a:ext>
                </a:extLst>
              </p14:cNvPr>
              <p14:cNvContentPartPr/>
              <p14:nvPr/>
            </p14:nvContentPartPr>
            <p14:xfrm>
              <a:off x="1258701" y="752435"/>
              <a:ext cx="510120" cy="461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F700264-035B-EB57-5EAC-3F2FBCCAB0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7893" y="741627"/>
                <a:ext cx="531375" cy="482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04A9B54-658E-C52F-B185-B3BB0B2703C0}"/>
                  </a:ext>
                </a:extLst>
              </p14:cNvPr>
              <p14:cNvContentPartPr/>
              <p14:nvPr/>
            </p14:nvContentPartPr>
            <p14:xfrm>
              <a:off x="3858081" y="907998"/>
              <a:ext cx="464760" cy="366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04A9B54-658E-C52F-B185-B3BB0B2703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47281" y="897209"/>
                <a:ext cx="486000" cy="388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53ED7E4-5543-0035-980D-E3CDF4CD574E}"/>
                  </a:ext>
                </a:extLst>
              </p14:cNvPr>
              <p14:cNvContentPartPr/>
              <p14:nvPr/>
            </p14:nvContentPartPr>
            <p14:xfrm>
              <a:off x="4380441" y="933918"/>
              <a:ext cx="479160" cy="3571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53ED7E4-5543-0035-980D-E3CDF4CD57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69633" y="923118"/>
                <a:ext cx="500416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E1C2A44-C899-0FA5-A64A-F048158A423A}"/>
                  </a:ext>
                </a:extLst>
              </p14:cNvPr>
              <p14:cNvContentPartPr/>
              <p14:nvPr/>
            </p14:nvContentPartPr>
            <p14:xfrm>
              <a:off x="3601761" y="834918"/>
              <a:ext cx="360720" cy="7282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E1C2A44-C899-0FA5-A64A-F048158A42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90961" y="824118"/>
                <a:ext cx="38196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A9460D2-A3E5-1B14-DA6E-601EA0F8F3BE}"/>
                  </a:ext>
                </a:extLst>
              </p14:cNvPr>
              <p14:cNvContentPartPr/>
              <p14:nvPr/>
            </p14:nvContentPartPr>
            <p14:xfrm>
              <a:off x="4827201" y="802158"/>
              <a:ext cx="953640" cy="577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A9460D2-A3E5-1B14-DA6E-601EA0F8F3B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6401" y="791358"/>
                <a:ext cx="97488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D42E6BF-C293-3027-C95A-20E522A80903}"/>
                  </a:ext>
                </a:extLst>
              </p14:cNvPr>
              <p14:cNvContentPartPr/>
              <p14:nvPr/>
            </p14:nvContentPartPr>
            <p14:xfrm>
              <a:off x="2024241" y="1931118"/>
              <a:ext cx="1578240" cy="6732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D42E6BF-C293-3027-C95A-20E522A809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13439" y="1920318"/>
                <a:ext cx="1599485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826754A-C05F-4DF2-6E31-6EA398A5374B}"/>
                  </a:ext>
                </a:extLst>
              </p14:cNvPr>
              <p14:cNvContentPartPr/>
              <p14:nvPr/>
            </p14:nvContentPartPr>
            <p14:xfrm>
              <a:off x="1623921" y="1868838"/>
              <a:ext cx="520920" cy="11001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826754A-C05F-4DF2-6E31-6EA398A5374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13121" y="1858038"/>
                <a:ext cx="542160" cy="11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9643073-01C9-C339-B85B-8E8A8E20D380}"/>
                  </a:ext>
                </a:extLst>
              </p14:cNvPr>
              <p14:cNvContentPartPr/>
              <p14:nvPr/>
            </p14:nvContentPartPr>
            <p14:xfrm>
              <a:off x="6004401" y="1771278"/>
              <a:ext cx="208440" cy="3279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9643073-01C9-C339-B85B-8E8A8E20D38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93601" y="1760478"/>
                <a:ext cx="2296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CF19321-F435-A6D4-6C3B-2FF9C2223F7D}"/>
                  </a:ext>
                </a:extLst>
              </p14:cNvPr>
              <p14:cNvContentPartPr/>
              <p14:nvPr/>
            </p14:nvContentPartPr>
            <p14:xfrm>
              <a:off x="6629001" y="1586958"/>
              <a:ext cx="480960" cy="1341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CF19321-F435-A6D4-6C3B-2FF9C2223F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18193" y="1576158"/>
                <a:ext cx="502216" cy="13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7547E7F-73E0-6CA7-CDCC-CA7FD7D11A07}"/>
                  </a:ext>
                </a:extLst>
              </p14:cNvPr>
              <p14:cNvContentPartPr/>
              <p14:nvPr/>
            </p14:nvContentPartPr>
            <p14:xfrm>
              <a:off x="5911881" y="2427918"/>
              <a:ext cx="525240" cy="3438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7547E7F-73E0-6CA7-CDCC-CA7FD7D11A0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01088" y="2417118"/>
                <a:ext cx="546465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1E86170-3742-9D5F-A170-56F11D2E566D}"/>
                  </a:ext>
                </a:extLst>
              </p14:cNvPr>
              <p14:cNvContentPartPr/>
              <p14:nvPr/>
            </p14:nvContentPartPr>
            <p14:xfrm>
              <a:off x="4558641" y="1611078"/>
              <a:ext cx="1101960" cy="15220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1E86170-3742-9D5F-A170-56F11D2E56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47841" y="1600278"/>
                <a:ext cx="1123200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614754D-C3CF-48B2-228E-E5B5C027140F}"/>
                  </a:ext>
                </a:extLst>
              </p14:cNvPr>
              <p14:cNvContentPartPr/>
              <p14:nvPr/>
            </p14:nvContentPartPr>
            <p14:xfrm>
              <a:off x="3665841" y="1867038"/>
              <a:ext cx="480960" cy="8492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614754D-C3CF-48B2-228E-E5B5C02714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55041" y="1856238"/>
                <a:ext cx="502200" cy="8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CEB0911-2E1A-335F-0C6B-C6E4DBE27C51}"/>
                  </a:ext>
                </a:extLst>
              </p14:cNvPr>
              <p14:cNvContentPartPr/>
              <p14:nvPr/>
            </p14:nvContentPartPr>
            <p14:xfrm>
              <a:off x="1135041" y="3276798"/>
              <a:ext cx="2243160" cy="12816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CEB0911-2E1A-335F-0C6B-C6E4DBE27C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24239" y="3265998"/>
                <a:ext cx="2264403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210953E-0546-D9DC-0A93-69E81CE455F1}"/>
                  </a:ext>
                </a:extLst>
              </p14:cNvPr>
              <p14:cNvContentPartPr/>
              <p14:nvPr/>
            </p14:nvContentPartPr>
            <p14:xfrm>
              <a:off x="8006361" y="1410558"/>
              <a:ext cx="777240" cy="15300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210953E-0546-D9DC-0A93-69E81CE455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95561" y="1399758"/>
                <a:ext cx="798480" cy="15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29EB5C0-EF70-D20B-A4A2-DE77442F3E5E}"/>
                  </a:ext>
                </a:extLst>
              </p14:cNvPr>
              <p14:cNvContentPartPr/>
              <p14:nvPr/>
            </p14:nvContentPartPr>
            <p14:xfrm>
              <a:off x="7141281" y="1651038"/>
              <a:ext cx="553320" cy="13658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29EB5C0-EF70-D20B-A4A2-DE77442F3E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30474" y="1640238"/>
                <a:ext cx="574574" cy="13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F99BCB5-F759-8DCD-5C88-11A232B8743D}"/>
                  </a:ext>
                </a:extLst>
              </p14:cNvPr>
              <p14:cNvContentPartPr/>
              <p14:nvPr/>
            </p14:nvContentPartPr>
            <p14:xfrm>
              <a:off x="3689961" y="3541758"/>
              <a:ext cx="183600" cy="7761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F99BCB5-F759-8DCD-5C88-11A232B8743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79161" y="3530958"/>
                <a:ext cx="204840" cy="7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E6540CD-133C-1BFC-B5E7-5242169E3A3B}"/>
                  </a:ext>
                </a:extLst>
              </p14:cNvPr>
              <p14:cNvContentPartPr/>
              <p14:nvPr/>
            </p14:nvContentPartPr>
            <p14:xfrm>
              <a:off x="3385401" y="3220638"/>
              <a:ext cx="1352520" cy="13698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E6540CD-133C-1BFC-B5E7-5242169E3A3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74598" y="3209838"/>
                <a:ext cx="1373766" cy="13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51CC854-1884-BEBB-71DA-82A36A4C75EF}"/>
                  </a:ext>
                </a:extLst>
              </p14:cNvPr>
              <p14:cNvContentPartPr/>
              <p14:nvPr/>
            </p14:nvContentPartPr>
            <p14:xfrm>
              <a:off x="10280841" y="3160878"/>
              <a:ext cx="913320" cy="4762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51CC854-1884-BEBB-71DA-82A36A4C75E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70041" y="3150078"/>
                <a:ext cx="93456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3D93CE7-B28B-9EC3-5DAC-AEF50A6747BB}"/>
                  </a:ext>
                </a:extLst>
              </p14:cNvPr>
              <p14:cNvContentPartPr/>
              <p14:nvPr/>
            </p14:nvContentPartPr>
            <p14:xfrm>
              <a:off x="7646001" y="3388758"/>
              <a:ext cx="1562400" cy="4568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3D93CE7-B28B-9EC3-5DAC-AEF50A6747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35199" y="3377958"/>
                <a:ext cx="1583645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A8D78C5-A1A2-92A8-857D-3532295F6535}"/>
                  </a:ext>
                </a:extLst>
              </p14:cNvPr>
              <p14:cNvContentPartPr/>
              <p14:nvPr/>
            </p14:nvContentPartPr>
            <p14:xfrm>
              <a:off x="7261521" y="3781518"/>
              <a:ext cx="112320" cy="2404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A8D78C5-A1A2-92A8-857D-3532295F653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50721" y="3770718"/>
                <a:ext cx="1335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6066E80-1A7F-7EDC-0702-9F2DAC96A2DC}"/>
                  </a:ext>
                </a:extLst>
              </p14:cNvPr>
              <p14:cNvContentPartPr/>
              <p14:nvPr/>
            </p14:nvContentPartPr>
            <p14:xfrm>
              <a:off x="5075601" y="3697638"/>
              <a:ext cx="1380960" cy="3322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6066E80-1A7F-7EDC-0702-9F2DAC96A2D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64804" y="3686838"/>
                <a:ext cx="1402194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D3710D7-8CEF-EEFA-D0C7-B40ECE43E990}"/>
                  </a:ext>
                </a:extLst>
              </p14:cNvPr>
              <p14:cNvContentPartPr/>
              <p14:nvPr/>
            </p14:nvContentPartPr>
            <p14:xfrm>
              <a:off x="9440961" y="3260598"/>
              <a:ext cx="928440" cy="6447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D3710D7-8CEF-EEFA-D0C7-B40ECE43E99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430161" y="3249792"/>
                <a:ext cx="949680" cy="666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ABC8A98-C462-94DE-1EB2-93C81C9F54EC}"/>
                  </a:ext>
                </a:extLst>
              </p14:cNvPr>
              <p14:cNvContentPartPr/>
              <p14:nvPr/>
            </p14:nvContentPartPr>
            <p14:xfrm>
              <a:off x="5171721" y="4349598"/>
              <a:ext cx="384840" cy="3927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ABC8A98-C462-94DE-1EB2-93C81C9F54E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60921" y="4338798"/>
                <a:ext cx="4060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6C9D71E-1FB3-86AD-C5D1-2E9D87688DC5}"/>
                  </a:ext>
                </a:extLst>
              </p14:cNvPr>
              <p14:cNvContentPartPr/>
              <p14:nvPr/>
            </p14:nvContentPartPr>
            <p14:xfrm>
              <a:off x="8598921" y="4269678"/>
              <a:ext cx="569160" cy="2966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6C9D71E-1FB3-86AD-C5D1-2E9D87688DC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88114" y="4258878"/>
                <a:ext cx="590413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54AD94C-C5BC-0DC6-8949-998BC48608E0}"/>
                  </a:ext>
                </a:extLst>
              </p14:cNvPr>
              <p14:cNvContentPartPr/>
              <p14:nvPr/>
            </p14:nvContentPartPr>
            <p14:xfrm>
              <a:off x="6885321" y="4093638"/>
              <a:ext cx="1505880" cy="9612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54AD94C-C5BC-0DC6-8949-998BC48608E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74524" y="4082842"/>
                <a:ext cx="1527115" cy="982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A1E6E54-0931-FCE7-E9E3-8C0A4466E65E}"/>
                  </a:ext>
                </a:extLst>
              </p14:cNvPr>
              <p14:cNvContentPartPr/>
              <p14:nvPr/>
            </p14:nvContentPartPr>
            <p14:xfrm>
              <a:off x="6076401" y="4350678"/>
              <a:ext cx="560880" cy="3837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A1E6E54-0931-FCE7-E9E3-8C0A4466E65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65601" y="4339888"/>
                <a:ext cx="582120" cy="404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236040F-DB0E-D244-7B55-1BB051B17683}"/>
                  </a:ext>
                </a:extLst>
              </p14:cNvPr>
              <p14:cNvContentPartPr/>
              <p14:nvPr/>
            </p14:nvContentPartPr>
            <p14:xfrm>
              <a:off x="759921" y="5599878"/>
              <a:ext cx="1566360" cy="4442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236040F-DB0E-D244-7B55-1BB051B1768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9123" y="5589078"/>
                <a:ext cx="1587595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4626DC7-FFD3-78F7-561D-D03EDCC3E1C8}"/>
                  </a:ext>
                </a:extLst>
              </p14:cNvPr>
              <p14:cNvContentPartPr/>
              <p14:nvPr/>
            </p14:nvContentPartPr>
            <p14:xfrm>
              <a:off x="4859241" y="5663238"/>
              <a:ext cx="208440" cy="3128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4626DC7-FFD3-78F7-561D-D03EDCC3E1C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48460" y="5652438"/>
                <a:ext cx="229643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DBBE1E9-AA82-95C0-4A11-972C17B468D2}"/>
                  </a:ext>
                </a:extLst>
              </p14:cNvPr>
              <p14:cNvContentPartPr/>
              <p14:nvPr/>
            </p14:nvContentPartPr>
            <p14:xfrm>
              <a:off x="3802281" y="5428158"/>
              <a:ext cx="512640" cy="5799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DBBE1E9-AA82-95C0-4A11-972C17B468D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91489" y="5417351"/>
                <a:ext cx="533865" cy="601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6C19CCE-9411-6E45-745F-636838D81B55}"/>
                  </a:ext>
                </a:extLst>
              </p14:cNvPr>
              <p14:cNvContentPartPr/>
              <p14:nvPr/>
            </p14:nvContentPartPr>
            <p14:xfrm>
              <a:off x="3233481" y="5671158"/>
              <a:ext cx="336600" cy="2156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6C19CCE-9411-6E45-745F-636838D81B5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22681" y="5660376"/>
                <a:ext cx="357840" cy="236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AAC3CD6-541F-587F-8291-60081295B97D}"/>
                  </a:ext>
                </a:extLst>
              </p14:cNvPr>
              <p14:cNvContentPartPr/>
              <p14:nvPr/>
            </p14:nvContentPartPr>
            <p14:xfrm>
              <a:off x="2544801" y="5686998"/>
              <a:ext cx="336600" cy="3848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AAC3CD6-541F-587F-8291-60081295B97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34001" y="5676198"/>
                <a:ext cx="3578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8D8229C-45DC-795D-5544-824C65530B35}"/>
                  </a:ext>
                </a:extLst>
              </p14:cNvPr>
              <p14:cNvContentPartPr/>
              <p14:nvPr/>
            </p14:nvContentPartPr>
            <p14:xfrm>
              <a:off x="4595001" y="5871318"/>
              <a:ext cx="144360" cy="3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8D8229C-45DC-795D-5544-824C65530B3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84228" y="5860518"/>
                <a:ext cx="165547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23B3A08-F02A-1AA5-E66A-E3846EF83A85}"/>
                  </a:ext>
                </a:extLst>
              </p14:cNvPr>
              <p14:cNvContentPartPr/>
              <p14:nvPr/>
            </p14:nvContentPartPr>
            <p14:xfrm>
              <a:off x="5123481" y="5679078"/>
              <a:ext cx="152640" cy="2487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23B3A08-F02A-1AA5-E66A-E3846EF83A8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12655" y="5668262"/>
                <a:ext cx="173930" cy="27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07A44B5-7D5C-0512-0431-E382D5848108}"/>
                  </a:ext>
                </a:extLst>
              </p14:cNvPr>
              <p14:cNvContentPartPr/>
              <p14:nvPr/>
            </p14:nvContentPartPr>
            <p14:xfrm>
              <a:off x="5339841" y="5719038"/>
              <a:ext cx="176400" cy="2966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07A44B5-7D5C-0512-0431-E382D584810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29063" y="5708238"/>
                <a:ext cx="197597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950C2BBE-B755-A358-F3BE-86D13F11D2C5}"/>
                  </a:ext>
                </a:extLst>
              </p14:cNvPr>
              <p14:cNvContentPartPr/>
              <p14:nvPr/>
            </p14:nvContentPartPr>
            <p14:xfrm>
              <a:off x="5651961" y="5711118"/>
              <a:ext cx="143640" cy="2397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950C2BBE-B755-A358-F3BE-86D13F11D2C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641161" y="5700318"/>
                <a:ext cx="1648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E62D219-37B4-4FDA-978B-BC92A5E4183B}"/>
                  </a:ext>
                </a:extLst>
              </p14:cNvPr>
              <p14:cNvContentPartPr/>
              <p14:nvPr/>
            </p14:nvContentPartPr>
            <p14:xfrm>
              <a:off x="5604081" y="5887518"/>
              <a:ext cx="224640" cy="16056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E62D219-37B4-4FDA-978B-BC92A5E4183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93281" y="5876718"/>
                <a:ext cx="2458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066FE07-A59A-B064-A9D0-0EBDE9970D3D}"/>
                  </a:ext>
                </a:extLst>
              </p14:cNvPr>
              <p14:cNvContentPartPr/>
              <p14:nvPr/>
            </p14:nvContentPartPr>
            <p14:xfrm>
              <a:off x="5908281" y="5735238"/>
              <a:ext cx="424800" cy="3607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066FE07-A59A-B064-A9D0-0EBDE9970D3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97481" y="5724438"/>
                <a:ext cx="4460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BF62B9E-8090-722E-95EB-A3F557DAB493}"/>
                  </a:ext>
                </a:extLst>
              </p14:cNvPr>
              <p14:cNvContentPartPr/>
              <p14:nvPr/>
            </p14:nvContentPartPr>
            <p14:xfrm>
              <a:off x="6212481" y="5695278"/>
              <a:ext cx="303840" cy="2318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BF62B9E-8090-722E-95EB-A3F557DAB49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01681" y="5684478"/>
                <a:ext cx="3250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36944E5-6AD1-F6C1-8E1E-4D18C62DE50B}"/>
                  </a:ext>
                </a:extLst>
              </p14:cNvPr>
              <p14:cNvContentPartPr/>
              <p14:nvPr/>
            </p14:nvContentPartPr>
            <p14:xfrm>
              <a:off x="6693081" y="5759358"/>
              <a:ext cx="48240" cy="482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36944E5-6AD1-F6C1-8E1E-4D18C62DE50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82281" y="5748638"/>
                <a:ext cx="69480" cy="69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BD813AB-B2F0-2294-A540-6F5AA39899E9}"/>
                  </a:ext>
                </a:extLst>
              </p14:cNvPr>
              <p14:cNvContentPartPr/>
              <p14:nvPr/>
            </p14:nvContentPartPr>
            <p14:xfrm>
              <a:off x="6524961" y="5959518"/>
              <a:ext cx="128520" cy="723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BD813AB-B2F0-2294-A540-6F5AA39899E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14161" y="5948718"/>
                <a:ext cx="1497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2BDFEBD-E8D6-B6CC-E3B2-22B2D58DA6DD}"/>
                  </a:ext>
                </a:extLst>
              </p14:cNvPr>
              <p14:cNvContentPartPr/>
              <p14:nvPr/>
            </p14:nvContentPartPr>
            <p14:xfrm>
              <a:off x="6981441" y="5631198"/>
              <a:ext cx="80280" cy="2487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2BDFEBD-E8D6-B6CC-E3B2-22B2D58DA6D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70689" y="5620398"/>
                <a:ext cx="101425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8DD6AB2-6D6C-B8FC-7380-8E1512EF6988}"/>
                  </a:ext>
                </a:extLst>
              </p14:cNvPr>
              <p14:cNvContentPartPr/>
              <p14:nvPr/>
            </p14:nvContentPartPr>
            <p14:xfrm>
              <a:off x="6941481" y="5711118"/>
              <a:ext cx="184680" cy="1123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8DD6AB2-6D6C-B8FC-7380-8E1512EF698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30681" y="5700318"/>
                <a:ext cx="205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795630A-E158-C816-4686-C71655A62258}"/>
                  </a:ext>
                </a:extLst>
              </p14:cNvPr>
              <p14:cNvContentPartPr/>
              <p14:nvPr/>
            </p14:nvContentPartPr>
            <p14:xfrm>
              <a:off x="7221561" y="5791398"/>
              <a:ext cx="112320" cy="162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795630A-E158-C816-4686-C71655A6225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210761" y="5780833"/>
                <a:ext cx="133560" cy="36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C7AF1A9-E68E-230E-2A1C-D05FAC6858BD}"/>
                  </a:ext>
                </a:extLst>
              </p14:cNvPr>
              <p14:cNvContentPartPr/>
              <p14:nvPr/>
            </p14:nvContentPartPr>
            <p14:xfrm>
              <a:off x="7205721" y="5711118"/>
              <a:ext cx="104400" cy="244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C7AF1A9-E68E-230E-2A1C-D05FAC6858B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94958" y="5700157"/>
                <a:ext cx="125567" cy="46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1A23F14B-BB8B-5859-09D4-CF99B02C8296}"/>
                  </a:ext>
                </a:extLst>
              </p14:cNvPr>
              <p14:cNvContentPartPr/>
              <p14:nvPr/>
            </p14:nvContentPartPr>
            <p14:xfrm>
              <a:off x="7421721" y="5647038"/>
              <a:ext cx="208440" cy="3128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1A23F14B-BB8B-5859-09D4-CF99B02C829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10921" y="5636226"/>
                <a:ext cx="229680" cy="334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56F6C1C-5889-5AF2-371A-2EEDF484A6B5}"/>
                  </a:ext>
                </a:extLst>
              </p14:cNvPr>
              <p14:cNvContentPartPr/>
              <p14:nvPr/>
            </p14:nvContentPartPr>
            <p14:xfrm>
              <a:off x="7750041" y="5759358"/>
              <a:ext cx="264600" cy="3240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56F6C1C-5889-5AF2-371A-2EEDF484A6B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739241" y="5748558"/>
                <a:ext cx="2858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E9765FE-CCF7-6EF8-9D09-C5AADD45DF71}"/>
                  </a:ext>
                </a:extLst>
              </p14:cNvPr>
              <p14:cNvContentPartPr/>
              <p14:nvPr/>
            </p14:nvContentPartPr>
            <p14:xfrm>
              <a:off x="7831041" y="5671158"/>
              <a:ext cx="143640" cy="162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E9765FE-CCF7-6EF8-9D09-C5AADD45DF7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820241" y="5660593"/>
                <a:ext cx="164880" cy="36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F8AAA03-AF9A-BD23-3D79-5926ED17DBFD}"/>
                  </a:ext>
                </a:extLst>
              </p14:cNvPr>
              <p14:cNvContentPartPr/>
              <p14:nvPr/>
            </p14:nvContentPartPr>
            <p14:xfrm>
              <a:off x="8006361" y="5443278"/>
              <a:ext cx="204120" cy="46044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F8AAA03-AF9A-BD23-3D79-5926ED17DBF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95561" y="5432478"/>
                <a:ext cx="22536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0D5AEBB8-A409-7A80-B0E0-B42A8DAAD200}"/>
                  </a:ext>
                </a:extLst>
              </p14:cNvPr>
              <p14:cNvContentPartPr/>
              <p14:nvPr/>
            </p14:nvContentPartPr>
            <p14:xfrm>
              <a:off x="9577761" y="4806078"/>
              <a:ext cx="758880" cy="156204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0D5AEBB8-A409-7A80-B0E0-B42A8DAAD20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566961" y="4795278"/>
                <a:ext cx="780120" cy="15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8FC10C8-B118-9B71-AC3A-3233F9624518}"/>
                  </a:ext>
                </a:extLst>
              </p14:cNvPr>
              <p14:cNvContentPartPr/>
              <p14:nvPr/>
            </p14:nvContentPartPr>
            <p14:xfrm>
              <a:off x="8647161" y="5387118"/>
              <a:ext cx="624960" cy="38520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8FC10C8-B118-9B71-AC3A-3233F962451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636367" y="5376308"/>
                <a:ext cx="646188" cy="406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9E6906A-4751-4C5F-E02E-03FB2B12E524}"/>
                  </a:ext>
                </a:extLst>
              </p14:cNvPr>
              <p14:cNvContentPartPr/>
              <p14:nvPr/>
            </p14:nvContentPartPr>
            <p14:xfrm>
              <a:off x="5892441" y="3925158"/>
              <a:ext cx="5077800" cy="23626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9E6906A-4751-4C5F-E02E-03FB2B12E52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76961" y="3909678"/>
                <a:ext cx="5108400" cy="23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B580ED9-DC86-3EBA-7745-59549D79F9DF}"/>
                  </a:ext>
                </a:extLst>
              </p14:cNvPr>
              <p14:cNvContentPartPr/>
              <p14:nvPr/>
            </p14:nvContentPartPr>
            <p14:xfrm>
              <a:off x="10280841" y="3973398"/>
              <a:ext cx="1658160" cy="80820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B580ED9-DC86-3EBA-7745-59549D79F9D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265361" y="3957925"/>
                <a:ext cx="1688760" cy="838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C0BDAD-700C-F987-6149-167BB8C6553B}"/>
                  </a:ext>
                </a:extLst>
              </p14:cNvPr>
              <p14:cNvContentPartPr/>
              <p14:nvPr/>
            </p14:nvContentPartPr>
            <p14:xfrm>
              <a:off x="1173381" y="1357955"/>
              <a:ext cx="2058840" cy="256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C0BDAD-700C-F987-6149-167BB8C6553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52857" y="1337464"/>
                <a:ext cx="2099527" cy="296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9020E5-5865-727A-209C-025507ED91BC}"/>
                  </a:ext>
                </a:extLst>
              </p14:cNvPr>
              <p14:cNvContentPartPr/>
              <p14:nvPr/>
            </p14:nvContentPartPr>
            <p14:xfrm>
              <a:off x="651021" y="6208595"/>
              <a:ext cx="2043000" cy="282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9020E5-5865-727A-209C-025507ED91B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30501" y="6188075"/>
                <a:ext cx="20836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AA69B56-22D9-367F-420C-5117D1C5BB5B}"/>
                  </a:ext>
                </a:extLst>
              </p14:cNvPr>
              <p14:cNvContentPartPr/>
              <p14:nvPr/>
            </p14:nvContentPartPr>
            <p14:xfrm>
              <a:off x="6582021" y="3668795"/>
              <a:ext cx="313920" cy="415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AA69B56-22D9-367F-420C-5117D1C5BB5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71221" y="3657995"/>
                <a:ext cx="3351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2FAD2CD-535F-9421-2C26-C2896F923EFE}"/>
                  </a:ext>
                </a:extLst>
              </p14:cNvPr>
              <p14:cNvContentPartPr/>
              <p14:nvPr/>
            </p14:nvContentPartPr>
            <p14:xfrm>
              <a:off x="6785781" y="3654035"/>
              <a:ext cx="383400" cy="226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2FAD2CD-535F-9421-2C26-C2896F923EF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774991" y="3643235"/>
                <a:ext cx="4046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BE72E7E-354D-7186-3527-A312E9C17DFF}"/>
                  </a:ext>
                </a:extLst>
              </p14:cNvPr>
              <p14:cNvContentPartPr/>
              <p14:nvPr/>
            </p14:nvContentPartPr>
            <p14:xfrm>
              <a:off x="5375301" y="6272315"/>
              <a:ext cx="1018800" cy="5011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BE72E7E-354D-7186-3527-A312E9C17DF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64497" y="6261515"/>
                <a:ext cx="1040048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03A6215-78EF-3924-9CC0-D5586D3BFB6A}"/>
                  </a:ext>
                </a:extLst>
              </p14:cNvPr>
              <p14:cNvContentPartPr/>
              <p14:nvPr/>
            </p14:nvContentPartPr>
            <p14:xfrm>
              <a:off x="6613341" y="6045155"/>
              <a:ext cx="682200" cy="5245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03A6215-78EF-3924-9CC0-D5586D3BFB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02547" y="6034362"/>
                <a:ext cx="703429" cy="545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FB11293-FCF6-1F8C-0DF9-DAE8C2E6B5FA}"/>
                  </a:ext>
                </a:extLst>
              </p14:cNvPr>
              <p14:cNvContentPartPr/>
              <p14:nvPr/>
            </p14:nvContentPartPr>
            <p14:xfrm>
              <a:off x="9514581" y="6319475"/>
              <a:ext cx="140760" cy="2581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FB11293-FCF6-1F8C-0DF9-DAE8C2E6B5F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503753" y="6308675"/>
                <a:ext cx="162054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2DBD9F4-0CF9-7B18-6A38-AD0E945249F3}"/>
                  </a:ext>
                </a:extLst>
              </p14:cNvPr>
              <p14:cNvContentPartPr/>
              <p14:nvPr/>
            </p14:nvContentPartPr>
            <p14:xfrm>
              <a:off x="8722941" y="6273395"/>
              <a:ext cx="501120" cy="5238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2DBD9F4-0CF9-7B18-6A38-AD0E945249F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712149" y="6262595"/>
                <a:ext cx="522345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6663A25-EF20-6129-2A87-36D7648E50F1}"/>
                  </a:ext>
                </a:extLst>
              </p14:cNvPr>
              <p14:cNvContentPartPr/>
              <p14:nvPr/>
            </p14:nvContentPartPr>
            <p14:xfrm>
              <a:off x="9773421" y="6522515"/>
              <a:ext cx="218880" cy="16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6663A25-EF20-6129-2A87-36D7648E50F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62639" y="6511715"/>
                <a:ext cx="240085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48ED328-D27A-6784-BA29-9BB410186784}"/>
                  </a:ext>
                </a:extLst>
              </p14:cNvPr>
              <p14:cNvContentPartPr/>
              <p14:nvPr/>
            </p14:nvContentPartPr>
            <p14:xfrm>
              <a:off x="9828141" y="6412715"/>
              <a:ext cx="203400" cy="82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48ED328-D27A-6784-BA29-9BB41018678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817341" y="6401915"/>
                <a:ext cx="2246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F97EFED-E66E-3232-8222-EA27AA34A6B9}"/>
                  </a:ext>
                </a:extLst>
              </p14:cNvPr>
              <p14:cNvContentPartPr/>
              <p14:nvPr/>
            </p14:nvContentPartPr>
            <p14:xfrm>
              <a:off x="10282101" y="6275915"/>
              <a:ext cx="1333080" cy="4035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F97EFED-E66E-3232-8222-EA27AA34A6B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271301" y="6265115"/>
                <a:ext cx="135432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D67BADA-A195-6C1E-B35D-8D525EB0F1B0}"/>
                  </a:ext>
                </a:extLst>
              </p14:cNvPr>
              <p14:cNvContentPartPr/>
              <p14:nvPr/>
            </p14:nvContentPartPr>
            <p14:xfrm>
              <a:off x="10493781" y="6253235"/>
              <a:ext cx="439200" cy="3679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D67BADA-A195-6C1E-B35D-8D525EB0F1B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482981" y="6242435"/>
                <a:ext cx="460440" cy="3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0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Privilege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386</Words>
  <Application>Microsoft Macintosh PowerPoint</Application>
  <PresentationFormat>Widescreen</PresentationFormat>
  <Paragraphs>79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with speed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Fuentes-Cabrera, Miguel</dc:creator>
  <cp:lastModifiedBy>Fuentes-Cabrera, Miguel</cp:lastModifiedBy>
  <cp:revision>2</cp:revision>
  <dcterms:created xsi:type="dcterms:W3CDTF">2025-04-01T21:26:46Z</dcterms:created>
  <dcterms:modified xsi:type="dcterms:W3CDTF">2025-11-19T05:24:27Z</dcterms:modified>
</cp:coreProperties>
</file>